
<file path=[Content_Types].xml><?xml version="1.0" encoding="utf-8"?>
<Types xmlns="http://schemas.openxmlformats.org/package/2006/content-types">
  <Default Extension="png" ContentType="image/png"/>
  <Default Extension="tmp"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5" r:id="rId2"/>
    <p:sldId id="283" r:id="rId3"/>
    <p:sldId id="262" r:id="rId4"/>
    <p:sldId id="263" r:id="rId5"/>
    <p:sldId id="264" r:id="rId6"/>
    <p:sldId id="276" r:id="rId7"/>
    <p:sldId id="282" r:id="rId8"/>
    <p:sldId id="277" r:id="rId9"/>
    <p:sldId id="279" r:id="rId10"/>
    <p:sldId id="280" r:id="rId11"/>
    <p:sldId id="28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87913" autoAdjust="0"/>
  </p:normalViewPr>
  <p:slideViewPr>
    <p:cSldViewPr snapToGrid="0">
      <p:cViewPr varScale="1">
        <p:scale>
          <a:sx n="94" d="100"/>
          <a:sy n="94" d="100"/>
        </p:scale>
        <p:origin x="8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5162DD-0856-43F7-AEB9-B8E16887EDB2}" type="datetimeFigureOut">
              <a:rPr lang="en-US" smtClean="0"/>
              <a:t>10/24/2021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15170-76C6-4DF0-A9BB-90BCD83BCB40}" type="slidenum">
              <a:rPr lang="en-US" smtClean="0"/>
              <a:t>‹#›</a:t>
            </a:fld>
            <a:endParaRPr lang="en-US"/>
          </a:p>
        </p:txBody>
      </p:sp>
    </p:spTree>
    <p:extLst>
      <p:ext uri="{BB962C8B-B14F-4D97-AF65-F5344CB8AC3E}">
        <p14:creationId xmlns:p14="http://schemas.microsoft.com/office/powerpoint/2010/main" val="1602820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Protein" TargetMode="External"/><Relationship Id="rId7" Type="http://schemas.openxmlformats.org/officeDocument/2006/relationships/hyperlink" Target="https://en.wikipedia.org/wiki/Protein_engineering"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Antibody_mimetic" TargetMode="External"/><Relationship Id="rId5" Type="http://schemas.openxmlformats.org/officeDocument/2006/relationships/hyperlink" Target="https://en.wikipedia.org/wiki/Monoclonal_antibodies" TargetMode="External"/><Relationship Id="rId4" Type="http://schemas.openxmlformats.org/officeDocument/2006/relationships/hyperlink" Target="https://en.wikipedia.org/wiki/Target_protei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Larger and more sticky groups increase NSB</a:t>
            </a:r>
          </a:p>
          <a:p>
            <a:r>
              <a:rPr lang="en-US" b="1" dirty="0" err="1" smtClean="0"/>
              <a:t>Affibody</a:t>
            </a:r>
            <a:r>
              <a:rPr lang="en-US" b="1" dirty="0" smtClean="0"/>
              <a:t> molecules</a:t>
            </a:r>
            <a:r>
              <a:rPr lang="en-US" dirty="0" smtClean="0"/>
              <a:t> are small, robust </a:t>
            </a:r>
            <a:r>
              <a:rPr lang="en-US" dirty="0" smtClean="0">
                <a:hlinkClick r:id="rId3" tooltip="Protein"/>
              </a:rPr>
              <a:t>proteins</a:t>
            </a:r>
            <a:r>
              <a:rPr lang="en-US" dirty="0" smtClean="0"/>
              <a:t> engineered to bind to a large number of </a:t>
            </a:r>
            <a:r>
              <a:rPr lang="en-US" dirty="0" smtClean="0">
                <a:hlinkClick r:id="rId4" tooltip="Target protein"/>
              </a:rPr>
              <a:t>target proteins</a:t>
            </a:r>
            <a:r>
              <a:rPr lang="en-US" dirty="0" smtClean="0"/>
              <a:t> or peptides with high affinity, imitating </a:t>
            </a:r>
            <a:r>
              <a:rPr lang="en-US" dirty="0" smtClean="0">
                <a:hlinkClick r:id="rId5" tooltip="Monoclonal antibodies"/>
              </a:rPr>
              <a:t>monoclonal antibodies</a:t>
            </a:r>
            <a:r>
              <a:rPr lang="en-US" dirty="0" smtClean="0"/>
              <a:t>, and are therefore a member of the family of </a:t>
            </a:r>
            <a:r>
              <a:rPr lang="en-US" dirty="0" smtClean="0">
                <a:hlinkClick r:id="rId6" tooltip="Antibody mimetic"/>
              </a:rPr>
              <a:t>antibody </a:t>
            </a:r>
            <a:r>
              <a:rPr lang="en-US" dirty="0" err="1" smtClean="0">
                <a:hlinkClick r:id="rId6" tooltip="Antibody mimetic"/>
              </a:rPr>
              <a:t>mimetics</a:t>
            </a:r>
            <a:r>
              <a:rPr lang="en-US" dirty="0" smtClean="0"/>
              <a:t>. </a:t>
            </a:r>
            <a:r>
              <a:rPr lang="en-US" dirty="0" err="1" smtClean="0"/>
              <a:t>Affibody</a:t>
            </a:r>
            <a:r>
              <a:rPr lang="en-US" dirty="0" smtClean="0"/>
              <a:t> molecules are used in biochemical research and are being developed as potential new biopharmaceutical drugs</a:t>
            </a:r>
          </a:p>
          <a:p>
            <a:endParaRPr lang="en-US" dirty="0" smtClean="0"/>
          </a:p>
          <a:p>
            <a:r>
              <a:rPr lang="en-US" dirty="0" err="1" smtClean="0"/>
              <a:t>Affibody</a:t>
            </a:r>
            <a:r>
              <a:rPr lang="en-US" dirty="0" smtClean="0"/>
              <a:t> molecule was to apply a combinatorial </a:t>
            </a:r>
            <a:r>
              <a:rPr lang="en-US" dirty="0" smtClean="0">
                <a:hlinkClick r:id="rId7" tooltip="Protein engineering"/>
              </a:rPr>
              <a:t>protein engineering</a:t>
            </a:r>
            <a:r>
              <a:rPr lang="en-US" dirty="0" smtClean="0"/>
              <a:t> approach on a small and robust protein scaffold. The aim was to generate new binders capable of specific binding to different target proteins with almost good affinity, while retaining the favorable folding and stability properties, and ease of bacterial expression of the parent molecule.</a:t>
            </a:r>
            <a:endParaRPr lang="en-US" dirty="0"/>
          </a:p>
        </p:txBody>
      </p:sp>
      <p:sp>
        <p:nvSpPr>
          <p:cNvPr id="4" name="Slide Number Placeholder 3"/>
          <p:cNvSpPr>
            <a:spLocks noGrp="1"/>
          </p:cNvSpPr>
          <p:nvPr>
            <p:ph type="sldNum" sz="quarter" idx="10"/>
          </p:nvPr>
        </p:nvSpPr>
        <p:spPr/>
        <p:txBody>
          <a:bodyPr/>
          <a:lstStyle/>
          <a:p>
            <a:fld id="{84215170-76C6-4DF0-A9BB-90BCD83BCB40}" type="slidenum">
              <a:rPr lang="en-US" smtClean="0"/>
              <a:t>2</a:t>
            </a:fld>
            <a:endParaRPr lang="en-US"/>
          </a:p>
        </p:txBody>
      </p:sp>
    </p:spTree>
    <p:extLst>
      <p:ext uri="{BB962C8B-B14F-4D97-AF65-F5344CB8AC3E}">
        <p14:creationId xmlns:p14="http://schemas.microsoft.com/office/powerpoint/2010/main" val="19129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equal anion and cation groups on the molecular chains</a:t>
            </a:r>
            <a:endParaRPr lang="en-US" dirty="0"/>
          </a:p>
        </p:txBody>
      </p:sp>
      <p:sp>
        <p:nvSpPr>
          <p:cNvPr id="4" name="Slide Number Placeholder 3"/>
          <p:cNvSpPr>
            <a:spLocks noGrp="1"/>
          </p:cNvSpPr>
          <p:nvPr>
            <p:ph type="sldNum" sz="quarter" idx="10"/>
          </p:nvPr>
        </p:nvSpPr>
        <p:spPr/>
        <p:txBody>
          <a:bodyPr/>
          <a:lstStyle/>
          <a:p>
            <a:fld id="{84215170-76C6-4DF0-A9BB-90BCD83BCB40}" type="slidenum">
              <a:rPr lang="en-US" smtClean="0"/>
              <a:t>4</a:t>
            </a:fld>
            <a:endParaRPr lang="en-US"/>
          </a:p>
        </p:txBody>
      </p:sp>
    </p:spTree>
    <p:extLst>
      <p:ext uri="{BB962C8B-B14F-4D97-AF65-F5344CB8AC3E}">
        <p14:creationId xmlns:p14="http://schemas.microsoft.com/office/powerpoint/2010/main" val="3912135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Tag, amplify, filter</a:t>
            </a:r>
          </a:p>
          <a:p>
            <a:r>
              <a:rPr lang="en-US" sz="1200" b="0" i="0" u="none" strike="noStrike" kern="1200" baseline="0" dirty="0" smtClean="0">
                <a:solidFill>
                  <a:schemeClr val="tx1"/>
                </a:solidFill>
                <a:latin typeface="+mn-lt"/>
                <a:ea typeface="+mn-ea"/>
                <a:cs typeface="+mn-cs"/>
              </a:rPr>
              <a:t>dilution lowers the concentration</a:t>
            </a:r>
          </a:p>
          <a:p>
            <a:r>
              <a:rPr lang="en-US" sz="1200" b="0" i="0" u="none" strike="noStrike" kern="1200" baseline="0" dirty="0" smtClean="0">
                <a:solidFill>
                  <a:schemeClr val="tx1"/>
                </a:solidFill>
                <a:latin typeface="+mn-lt"/>
                <a:ea typeface="+mn-ea"/>
                <a:cs typeface="+mn-cs"/>
              </a:rPr>
              <a:t>of NSB molecules to significantly below their </a:t>
            </a:r>
            <a:r>
              <a:rPr lang="en-US" sz="1200" b="0" i="0" u="none" strike="noStrike" kern="1200" baseline="0" dirty="0" err="1" smtClean="0">
                <a:solidFill>
                  <a:schemeClr val="tx1"/>
                </a:solidFill>
                <a:latin typeface="+mn-lt"/>
                <a:ea typeface="+mn-ea"/>
                <a:cs typeface="+mn-cs"/>
              </a:rPr>
              <a:t>Kd</a:t>
            </a:r>
            <a:r>
              <a:rPr lang="en-US" sz="1200" b="0" i="0" u="none" strike="noStrike" kern="1200" baseline="0" dirty="0" smtClean="0">
                <a:solidFill>
                  <a:schemeClr val="tx1"/>
                </a:solidFill>
                <a:latin typeface="+mn-lt"/>
                <a:ea typeface="+mn-ea"/>
                <a:cs typeface="+mn-cs"/>
              </a:rPr>
              <a:t>, but it also</a:t>
            </a:r>
          </a:p>
          <a:p>
            <a:r>
              <a:rPr lang="en-US" sz="1200" b="0" i="0" u="none" strike="noStrike" kern="1200" baseline="0" dirty="0" smtClean="0">
                <a:solidFill>
                  <a:schemeClr val="tx1"/>
                </a:solidFill>
                <a:latin typeface="+mn-lt"/>
                <a:ea typeface="+mn-ea"/>
                <a:cs typeface="+mn-cs"/>
              </a:rPr>
              <a:t>reduces the binding of the </a:t>
            </a:r>
            <a:r>
              <a:rPr lang="en-US" sz="1200" b="0" i="0" u="none" strike="noStrike" kern="1200" baseline="0" dirty="0" err="1" smtClean="0">
                <a:solidFill>
                  <a:schemeClr val="tx1"/>
                </a:solidFill>
                <a:latin typeface="+mn-lt"/>
                <a:ea typeface="+mn-ea"/>
                <a:cs typeface="+mn-cs"/>
              </a:rPr>
              <a:t>analyte</a:t>
            </a:r>
            <a:r>
              <a:rPr lang="en-US" sz="1200" b="0" i="0" u="none" strike="noStrike" kern="1200" baseline="0" dirty="0" smtClean="0">
                <a:solidFill>
                  <a:schemeClr val="tx1"/>
                </a:solidFill>
                <a:latin typeface="+mn-lt"/>
                <a:ea typeface="+mn-ea"/>
                <a:cs typeface="+mn-cs"/>
              </a:rPr>
              <a:t> of interest. Depletion reduces the</a:t>
            </a:r>
          </a:p>
          <a:p>
            <a:r>
              <a:rPr lang="en-US" sz="1200" b="0" i="0" u="none" strike="noStrike" kern="1200" baseline="0" dirty="0" smtClean="0">
                <a:solidFill>
                  <a:schemeClr val="tx1"/>
                </a:solidFill>
                <a:latin typeface="+mn-lt"/>
                <a:ea typeface="+mn-ea"/>
                <a:cs typeface="+mn-cs"/>
              </a:rPr>
              <a:t>concentration of highly abundant proteins thereby reducing their NSB</a:t>
            </a:r>
          </a:p>
          <a:p>
            <a:r>
              <a:rPr lang="en-US" sz="1200" b="0" i="0" u="none" strike="noStrike" kern="1200" baseline="0" dirty="0" smtClean="0">
                <a:solidFill>
                  <a:schemeClr val="tx1"/>
                </a:solidFill>
                <a:latin typeface="+mn-lt"/>
                <a:ea typeface="+mn-ea"/>
                <a:cs typeface="+mn-cs"/>
              </a:rPr>
              <a:t>without affecting the concentration of low abundant proteins.</a:t>
            </a:r>
          </a:p>
          <a:p>
            <a:r>
              <a:rPr lang="en-US" sz="1200" b="0" i="0" u="none" strike="noStrike" kern="1200" baseline="0" dirty="0" smtClean="0">
                <a:solidFill>
                  <a:schemeClr val="tx1"/>
                </a:solidFill>
                <a:latin typeface="+mn-lt"/>
                <a:ea typeface="+mn-ea"/>
                <a:cs typeface="+mn-cs"/>
              </a:rPr>
              <a:t>Enrichment creates fractions of the sample where certain proteins of</a:t>
            </a:r>
          </a:p>
          <a:p>
            <a:r>
              <a:rPr lang="en-US" sz="1200" b="0" i="0" u="none" strike="noStrike" kern="1200" baseline="0" dirty="0" smtClean="0">
                <a:solidFill>
                  <a:schemeClr val="tx1"/>
                </a:solidFill>
                <a:latin typeface="+mn-lt"/>
                <a:ea typeface="+mn-ea"/>
                <a:cs typeface="+mn-cs"/>
              </a:rPr>
              <a:t>interest are collected specifically.</a:t>
            </a:r>
            <a:endParaRPr lang="en-US" dirty="0" smtClean="0"/>
          </a:p>
          <a:p>
            <a:endParaRPr lang="en-US" dirty="0"/>
          </a:p>
        </p:txBody>
      </p:sp>
      <p:sp>
        <p:nvSpPr>
          <p:cNvPr id="4" name="Slide Number Placeholder 3"/>
          <p:cNvSpPr>
            <a:spLocks noGrp="1"/>
          </p:cNvSpPr>
          <p:nvPr>
            <p:ph type="sldNum" sz="quarter" idx="10"/>
          </p:nvPr>
        </p:nvSpPr>
        <p:spPr/>
        <p:txBody>
          <a:bodyPr/>
          <a:lstStyle/>
          <a:p>
            <a:fld id="{84215170-76C6-4DF0-A9BB-90BCD83BCB40}" type="slidenum">
              <a:rPr lang="en-US" smtClean="0"/>
              <a:t>5</a:t>
            </a:fld>
            <a:endParaRPr lang="en-US"/>
          </a:p>
        </p:txBody>
      </p:sp>
    </p:spTree>
    <p:extLst>
      <p:ext uri="{BB962C8B-B14F-4D97-AF65-F5344CB8AC3E}">
        <p14:creationId xmlns:p14="http://schemas.microsoft.com/office/powerpoint/2010/main" val="140833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application of an alternating potential difference</a:t>
            </a:r>
            <a:r>
              <a:rPr lang="en-US" dirty="0" smtClean="0"/>
              <a:t/>
            </a:r>
            <a:br>
              <a:rPr lang="en-US" dirty="0" smtClean="0"/>
            </a:br>
            <a:r>
              <a:rPr lang="en-US" sz="1200" kern="1200" dirty="0" smtClean="0">
                <a:solidFill>
                  <a:schemeClr val="tx1"/>
                </a:solidFill>
                <a:effectLst/>
                <a:latin typeface="+mn-lt"/>
                <a:ea typeface="+mn-ea"/>
                <a:cs typeface="+mn-cs"/>
              </a:rPr>
              <a:t>across each asymmetric electrode pair results in a</a:t>
            </a:r>
            <a:r>
              <a:rPr lang="en-US" dirty="0" smtClean="0"/>
              <a:t/>
            </a:r>
            <a:br>
              <a:rPr lang="en-US" dirty="0" smtClean="0"/>
            </a:br>
            <a:r>
              <a:rPr lang="en-US" sz="1200" kern="1200" dirty="0" err="1" smtClean="0">
                <a:solidFill>
                  <a:schemeClr val="tx1"/>
                </a:solidFill>
                <a:effectLst/>
                <a:latin typeface="+mn-lt"/>
                <a:ea typeface="+mn-ea"/>
                <a:cs typeface="+mn-cs"/>
              </a:rPr>
              <a:t>nonuniform</a:t>
            </a:r>
            <a:r>
              <a:rPr lang="en-US" sz="1200" kern="1200" dirty="0" smtClean="0">
                <a:solidFill>
                  <a:schemeClr val="tx1"/>
                </a:solidFill>
                <a:effectLst/>
                <a:latin typeface="+mn-lt"/>
                <a:ea typeface="+mn-ea"/>
                <a:cs typeface="+mn-cs"/>
              </a:rPr>
              <a:t> field that is induced within the electrical</a:t>
            </a:r>
            <a:r>
              <a:rPr lang="en-US" dirty="0" smtClean="0"/>
              <a:t/>
            </a:r>
            <a:br>
              <a:rPr lang="en-US" dirty="0" smtClean="0"/>
            </a:br>
            <a:r>
              <a:rPr lang="en-US" dirty="0" smtClean="0"/>
              <a:t/>
            </a:r>
            <a:br>
              <a:rPr lang="en-US" dirty="0" smtClean="0"/>
            </a:br>
            <a:r>
              <a:rPr lang="en-US" sz="1200" kern="1200" dirty="0" smtClean="0">
                <a:solidFill>
                  <a:schemeClr val="tx1"/>
                </a:solidFill>
                <a:effectLst/>
                <a:latin typeface="+mn-lt"/>
                <a:ea typeface="+mn-ea"/>
                <a:cs typeface="+mn-cs"/>
              </a:rPr>
              <a:t>double layer. The asymmetry in geometry results in</a:t>
            </a:r>
            <a:r>
              <a:rPr lang="en-US" dirty="0" smtClean="0"/>
              <a:t/>
            </a:r>
            <a:br>
              <a:rPr lang="en-US" dirty="0" smtClean="0"/>
            </a:br>
            <a:r>
              <a:rPr lang="en-US" dirty="0" smtClean="0"/>
              <a:t/>
            </a:r>
            <a:br>
              <a:rPr lang="en-US" dirty="0" smtClean="0"/>
            </a:br>
            <a:r>
              <a:rPr lang="en-US" sz="1200" kern="1200" dirty="0" smtClean="0">
                <a:solidFill>
                  <a:schemeClr val="tx1"/>
                </a:solidFill>
                <a:effectLst/>
                <a:latin typeface="+mn-lt"/>
                <a:ea typeface="+mn-ea"/>
                <a:cs typeface="+mn-cs"/>
              </a:rPr>
              <a:t>a lateral variation in the number of charges and</a:t>
            </a:r>
            <a:r>
              <a:rPr lang="en-US" dirty="0" smtClean="0"/>
              <a:t/>
            </a:r>
            <a:br>
              <a:rPr lang="en-US" dirty="0" smtClean="0"/>
            </a:br>
            <a:r>
              <a:rPr lang="en-US" dirty="0" smtClean="0"/>
              <a:t/>
            </a:r>
            <a:br>
              <a:rPr lang="en-US" dirty="0" smtClean="0"/>
            </a:br>
            <a:r>
              <a:rPr lang="en-US" sz="1200" kern="1200" dirty="0" smtClean="0">
                <a:solidFill>
                  <a:schemeClr val="tx1"/>
                </a:solidFill>
                <a:effectLst/>
                <a:latin typeface="+mn-lt"/>
                <a:ea typeface="+mn-ea"/>
                <a:cs typeface="+mn-cs"/>
              </a:rPr>
              <a:t>their spatial distribution across each electrode pair.</a:t>
            </a:r>
            <a:r>
              <a:rPr lang="en-US" dirty="0" smtClean="0"/>
              <a:t/>
            </a:r>
            <a:br>
              <a:rPr lang="en-US" dirty="0" smtClean="0"/>
            </a:br>
            <a:r>
              <a:rPr lang="en-US" dirty="0" smtClean="0"/>
              <a:t/>
            </a:r>
            <a:br>
              <a:rPr lang="en-US" dirty="0" smtClean="0"/>
            </a:br>
            <a:r>
              <a:rPr lang="en-US" sz="1200" kern="1200" dirty="0" smtClean="0">
                <a:solidFill>
                  <a:schemeClr val="tx1"/>
                </a:solidFill>
                <a:effectLst/>
                <a:latin typeface="+mn-lt"/>
                <a:ea typeface="+mn-ea"/>
                <a:cs typeface="+mn-cs"/>
              </a:rPr>
              <a:t>As a result, </a:t>
            </a:r>
            <a:r>
              <a:rPr lang="en-US" sz="1200" kern="1200" dirty="0" err="1" smtClean="0">
                <a:solidFill>
                  <a:schemeClr val="tx1"/>
                </a:solidFill>
                <a:effectLst/>
                <a:latin typeface="+mn-lt"/>
                <a:ea typeface="+mn-ea"/>
                <a:cs typeface="+mn-cs"/>
              </a:rPr>
              <a:t>nonuniform</a:t>
            </a:r>
            <a:r>
              <a:rPr lang="en-US" sz="1200" kern="1200" dirty="0" smtClean="0">
                <a:solidFill>
                  <a:schemeClr val="tx1"/>
                </a:solidFill>
                <a:effectLst/>
                <a:latin typeface="+mn-lt"/>
                <a:ea typeface="+mn-ea"/>
                <a:cs typeface="+mn-cs"/>
              </a:rPr>
              <a:t> forces generated on the </a:t>
            </a:r>
            <a:r>
              <a:rPr lang="en-US" sz="1200" kern="1200" dirty="0" err="1" smtClean="0">
                <a:solidFill>
                  <a:schemeClr val="tx1"/>
                </a:solidFill>
                <a:effectLst/>
                <a:latin typeface="+mn-lt"/>
                <a:ea typeface="+mn-ea"/>
                <a:cs typeface="+mn-cs"/>
              </a:rPr>
              <a:t>elec</a:t>
            </a:r>
            <a:r>
              <a:rPr lang="en-US" sz="1200" kern="1200" dirty="0" smtClean="0">
                <a:solidFill>
                  <a:schemeClr val="tx1"/>
                </a:solidFill>
                <a:effectLst/>
                <a:latin typeface="+mn-lt"/>
                <a:ea typeface="+mn-ea"/>
                <a:cs typeface="+mn-cs"/>
              </a:rPr>
              <a:t>-</a:t>
            </a:r>
            <a:r>
              <a:rPr lang="en-US" dirty="0" smtClean="0"/>
              <a:t/>
            </a:r>
            <a:br>
              <a:rPr lang="en-US" dirty="0" smtClean="0"/>
            </a:br>
            <a:r>
              <a:rPr lang="en-US" dirty="0" smtClean="0"/>
              <a:t/>
            </a:r>
            <a:br>
              <a:rPr lang="en-US" dirty="0" smtClean="0"/>
            </a:br>
            <a:r>
              <a:rPr lang="en-US" sz="1200" kern="1200" dirty="0" err="1" smtClean="0">
                <a:solidFill>
                  <a:schemeClr val="tx1"/>
                </a:solidFill>
                <a:effectLst/>
                <a:latin typeface="+mn-lt"/>
                <a:ea typeface="+mn-ea"/>
                <a:cs typeface="+mn-cs"/>
              </a:rPr>
              <a:t>trode</a:t>
            </a:r>
            <a:r>
              <a:rPr lang="en-US" sz="1200" kern="1200" dirty="0" smtClean="0">
                <a:solidFill>
                  <a:schemeClr val="tx1"/>
                </a:solidFill>
                <a:effectLst/>
                <a:latin typeface="+mn-lt"/>
                <a:ea typeface="+mn-ea"/>
                <a:cs typeface="+mn-cs"/>
              </a:rPr>
              <a:t> surface facilitate net fluid flow with the lateral</a:t>
            </a:r>
            <a:r>
              <a:rPr lang="en-US" dirty="0" smtClean="0"/>
              <a:t/>
            </a:r>
            <a:br>
              <a:rPr lang="en-US" dirty="0" smtClean="0"/>
            </a:br>
            <a:r>
              <a:rPr lang="en-US" dirty="0" smtClean="0"/>
              <a:t/>
            </a:r>
            <a:br>
              <a:rPr lang="en-US" dirty="0" smtClean="0"/>
            </a:br>
            <a:r>
              <a:rPr lang="en-US" sz="1200" kern="1200" dirty="0" smtClean="0">
                <a:solidFill>
                  <a:schemeClr val="tx1"/>
                </a:solidFill>
                <a:effectLst/>
                <a:latin typeface="+mn-lt"/>
                <a:ea typeface="+mn-ea"/>
                <a:cs typeface="+mn-cs"/>
              </a:rPr>
              <a:t>force on the larger electrode being stronger than that</a:t>
            </a:r>
            <a:r>
              <a:rPr lang="en-US" dirty="0" smtClean="0"/>
              <a:t/>
            </a:r>
            <a:br>
              <a:rPr lang="en-US" dirty="0" smtClean="0"/>
            </a:br>
            <a:r>
              <a:rPr lang="en-US" sz="1200" kern="1200" dirty="0" smtClean="0">
                <a:solidFill>
                  <a:schemeClr val="tx1"/>
                </a:solidFill>
                <a:effectLst/>
                <a:latin typeface="+mn-lt"/>
                <a:ea typeface="+mn-ea"/>
                <a:cs typeface="+mn-cs"/>
              </a:rPr>
              <a:t>of the smaller electrode, thereby resulting in fluid flow</a:t>
            </a:r>
            <a:r>
              <a:rPr lang="en-US" dirty="0" smtClean="0"/>
              <a:t/>
            </a:r>
            <a:br>
              <a:rPr lang="en-US" dirty="0" smtClean="0"/>
            </a:br>
            <a:r>
              <a:rPr lang="en-US" sz="1200" kern="1200" dirty="0" smtClean="0">
                <a:solidFill>
                  <a:schemeClr val="tx1"/>
                </a:solidFill>
                <a:effectLst/>
                <a:latin typeface="+mn-lt"/>
                <a:ea typeface="+mn-ea"/>
                <a:cs typeface="+mn-cs"/>
              </a:rPr>
              <a:t>toward the larger electrode. This resulting </a:t>
            </a:r>
            <a:r>
              <a:rPr lang="en-US" sz="1200" kern="1200" dirty="0" err="1" smtClean="0">
                <a:solidFill>
                  <a:schemeClr val="tx1"/>
                </a:solidFill>
                <a:effectLst/>
                <a:latin typeface="+mn-lt"/>
                <a:ea typeface="+mn-ea"/>
                <a:cs typeface="+mn-cs"/>
              </a:rPr>
              <a:t>unidirec</a:t>
            </a:r>
            <a:r>
              <a:rPr lang="en-US" sz="1200" kern="1200" dirty="0" smtClean="0">
                <a:solidFill>
                  <a:schemeClr val="tx1"/>
                </a:solidFill>
                <a:effectLst/>
                <a:latin typeface="+mn-lt"/>
                <a:ea typeface="+mn-ea"/>
                <a:cs typeface="+mn-cs"/>
              </a:rPr>
              <a:t>-</a:t>
            </a:r>
            <a:r>
              <a:rPr lang="en-US" dirty="0" smtClean="0"/>
              <a:t/>
            </a:r>
            <a:br>
              <a:rPr lang="en-US" dirty="0" smtClean="0"/>
            </a:br>
            <a:r>
              <a:rPr lang="en-US" dirty="0" smtClean="0"/>
              <a:t/>
            </a:r>
            <a:br>
              <a:rPr lang="en-US" dirty="0" smtClean="0"/>
            </a:br>
            <a:r>
              <a:rPr lang="en-US" sz="1200" kern="1200" dirty="0" err="1" smtClean="0">
                <a:solidFill>
                  <a:schemeClr val="tx1"/>
                </a:solidFill>
                <a:effectLst/>
                <a:latin typeface="+mn-lt"/>
                <a:ea typeface="+mn-ea"/>
                <a:cs typeface="+mn-cs"/>
              </a:rPr>
              <a:t>tional</a:t>
            </a:r>
            <a:r>
              <a:rPr lang="en-US" sz="1200" kern="1200" dirty="0" smtClean="0">
                <a:solidFill>
                  <a:schemeClr val="tx1"/>
                </a:solidFill>
                <a:effectLst/>
                <a:latin typeface="+mn-lt"/>
                <a:ea typeface="+mn-ea"/>
                <a:cs typeface="+mn-cs"/>
              </a:rPr>
              <a:t> fluid flow causes </a:t>
            </a:r>
            <a:r>
              <a:rPr lang="en-US" sz="1200" kern="1200" dirty="0" err="1" smtClean="0">
                <a:solidFill>
                  <a:schemeClr val="tx1"/>
                </a:solidFill>
                <a:effectLst/>
                <a:latin typeface="+mn-lt"/>
                <a:ea typeface="+mn-ea"/>
                <a:cs typeface="+mn-cs"/>
              </a:rPr>
              <a:t>analytes</a:t>
            </a:r>
            <a:r>
              <a:rPr lang="en-US" sz="1200" kern="1200" dirty="0" smtClean="0">
                <a:solidFill>
                  <a:schemeClr val="tx1"/>
                </a:solidFill>
                <a:effectLst/>
                <a:latin typeface="+mn-lt"/>
                <a:ea typeface="+mn-ea"/>
                <a:cs typeface="+mn-cs"/>
              </a:rPr>
              <a:t> in solution to be</a:t>
            </a:r>
            <a:r>
              <a:rPr lang="en-US" dirty="0" smtClean="0"/>
              <a:t/>
            </a:r>
            <a:br>
              <a:rPr lang="en-US" dirty="0" smtClean="0"/>
            </a:br>
            <a:r>
              <a:rPr lang="en-US" dirty="0" smtClean="0"/>
              <a:t/>
            </a:r>
            <a:br>
              <a:rPr lang="en-US" dirty="0" smtClean="0"/>
            </a:br>
            <a:r>
              <a:rPr lang="en-US" sz="1200" kern="1200" dirty="0" smtClean="0">
                <a:solidFill>
                  <a:schemeClr val="tx1"/>
                </a:solidFill>
                <a:effectLst/>
                <a:latin typeface="+mn-lt"/>
                <a:ea typeface="+mn-ea"/>
                <a:cs typeface="+mn-cs"/>
              </a:rPr>
              <a:t>dragged by the flow and induces the necessary fluid</a:t>
            </a:r>
            <a:r>
              <a:rPr lang="en-US" dirty="0" smtClean="0"/>
              <a:t/>
            </a:r>
            <a:br>
              <a:rPr lang="en-US" dirty="0" smtClean="0"/>
            </a:br>
            <a:r>
              <a:rPr lang="en-US" dirty="0" smtClean="0"/>
              <a:t/>
            </a:r>
            <a:br>
              <a:rPr lang="en-US" dirty="0" smtClean="0"/>
            </a:br>
            <a:r>
              <a:rPr lang="en-US" sz="1200" kern="1200" dirty="0" smtClean="0">
                <a:solidFill>
                  <a:schemeClr val="tx1"/>
                </a:solidFill>
                <a:effectLst/>
                <a:latin typeface="+mn-lt"/>
                <a:ea typeface="+mn-ea"/>
                <a:cs typeface="+mn-cs"/>
              </a:rPr>
              <a:t>mixing to enhance capture performance within the</a:t>
            </a:r>
            <a:r>
              <a:rPr lang="en-US" dirty="0" smtClean="0"/>
              <a:t/>
            </a:r>
            <a:br>
              <a:rPr lang="en-US" dirty="0" smtClean="0"/>
            </a:br>
            <a:r>
              <a:rPr lang="en-US" dirty="0" smtClean="0"/>
              <a:t/>
            </a:r>
            <a:br>
              <a:rPr lang="en-US" dirty="0" smtClean="0"/>
            </a:br>
            <a:r>
              <a:rPr lang="en-US" sz="1200" kern="1200" dirty="0" smtClean="0">
                <a:solidFill>
                  <a:schemeClr val="tx1"/>
                </a:solidFill>
                <a:effectLst/>
                <a:latin typeface="+mn-lt"/>
                <a:ea typeface="+mn-ea"/>
                <a:cs typeface="+mn-cs"/>
              </a:rPr>
              <a:t>capture domain of the device.15 Meanwhile, these</a:t>
            </a:r>
            <a:r>
              <a:rPr lang="en-US" dirty="0" smtClean="0"/>
              <a:t/>
            </a:r>
            <a:br>
              <a:rPr lang="en-US" dirty="0" smtClean="0"/>
            </a:br>
            <a:r>
              <a:rPr lang="en-US" sz="1200" kern="1200" dirty="0" smtClean="0">
                <a:solidFill>
                  <a:schemeClr val="tx1"/>
                </a:solidFill>
                <a:effectLst/>
                <a:latin typeface="+mn-lt"/>
                <a:ea typeface="+mn-ea"/>
                <a:cs typeface="+mn-cs"/>
              </a:rPr>
              <a:t>surface shear forces generated within nanometer dis-</a:t>
            </a:r>
            <a:r>
              <a:rPr lang="en-US" dirty="0" smtClean="0"/>
              <a:t/>
            </a:r>
            <a:br>
              <a:rPr lang="en-US" dirty="0" smtClean="0"/>
            </a:br>
            <a:r>
              <a:rPr lang="en-US" dirty="0" smtClean="0"/>
              <a:t/>
            </a:r>
            <a:br>
              <a:rPr lang="en-US" dirty="0" smtClean="0"/>
            </a:br>
            <a:r>
              <a:rPr lang="en-US" sz="1200" kern="1200" dirty="0" err="1" smtClean="0">
                <a:solidFill>
                  <a:schemeClr val="tx1"/>
                </a:solidFill>
                <a:effectLst/>
                <a:latin typeface="+mn-lt"/>
                <a:ea typeface="+mn-ea"/>
                <a:cs typeface="+mn-cs"/>
              </a:rPr>
              <a:t>tances</a:t>
            </a:r>
            <a:r>
              <a:rPr lang="en-US" sz="1200" kern="1200" dirty="0" smtClean="0">
                <a:solidFill>
                  <a:schemeClr val="tx1"/>
                </a:solidFill>
                <a:effectLst/>
                <a:latin typeface="+mn-lt"/>
                <a:ea typeface="+mn-ea"/>
                <a:cs typeface="+mn-cs"/>
              </a:rPr>
              <a:t> (e.g., </a:t>
            </a:r>
            <a:r>
              <a:rPr lang="en-US" sz="1200" kern="1200" dirty="0" err="1" smtClean="0">
                <a:solidFill>
                  <a:schemeClr val="tx1"/>
                </a:solidFill>
                <a:effectLst/>
                <a:latin typeface="+mn-lt"/>
                <a:ea typeface="+mn-ea"/>
                <a:cs typeface="+mn-cs"/>
              </a:rPr>
              <a:t>λD</a:t>
            </a:r>
            <a:r>
              <a:rPr lang="en-US" sz="1200" kern="1200" dirty="0" smtClean="0">
                <a:solidFill>
                  <a:schemeClr val="tx1"/>
                </a:solidFill>
                <a:effectLst/>
                <a:latin typeface="+mn-lt"/>
                <a:ea typeface="+mn-ea"/>
                <a:cs typeface="+mn-cs"/>
              </a:rPr>
              <a:t> = double-layer thickness = ∼34 nm,</a:t>
            </a:r>
            <a:r>
              <a:rPr lang="en-US" dirty="0" smtClean="0"/>
              <a:t/>
            </a:r>
            <a:br>
              <a:rPr lang="en-US" dirty="0" smtClean="0"/>
            </a:br>
            <a:r>
              <a:rPr lang="en-US" sz="1200" kern="1200" dirty="0" smtClean="0">
                <a:solidFill>
                  <a:schemeClr val="tx1"/>
                </a:solidFill>
                <a:effectLst/>
                <a:latin typeface="+mn-lt"/>
                <a:ea typeface="+mn-ea"/>
                <a:cs typeface="+mn-cs"/>
              </a:rPr>
              <a:t>calculated for 1 </a:t>
            </a:r>
            <a:r>
              <a:rPr lang="en-US" sz="1200" kern="1200" dirty="0" err="1" smtClean="0">
                <a:solidFill>
                  <a:schemeClr val="tx1"/>
                </a:solidFill>
                <a:effectLst/>
                <a:latin typeface="+mn-lt"/>
                <a:ea typeface="+mn-ea"/>
                <a:cs typeface="+mn-cs"/>
              </a:rPr>
              <a:t>mM</a:t>
            </a:r>
            <a:r>
              <a:rPr lang="en-US" sz="1200" kern="1200" dirty="0" smtClean="0">
                <a:solidFill>
                  <a:schemeClr val="tx1"/>
                </a:solidFill>
                <a:effectLst/>
                <a:latin typeface="+mn-lt"/>
                <a:ea typeface="+mn-ea"/>
                <a:cs typeface="+mn-cs"/>
              </a:rPr>
              <a:t> phosphate buffer saline (PBS)</a:t>
            </a:r>
            <a:r>
              <a:rPr lang="en-US" dirty="0" smtClean="0"/>
              <a:t/>
            </a:r>
            <a:br>
              <a:rPr lang="en-US" dirty="0" smtClean="0"/>
            </a:br>
            <a:r>
              <a:rPr lang="en-US" sz="1200" kern="1200" dirty="0" smtClean="0">
                <a:solidFill>
                  <a:schemeClr val="tx1"/>
                </a:solidFill>
                <a:effectLst/>
                <a:latin typeface="+mn-lt"/>
                <a:ea typeface="+mn-ea"/>
                <a:cs typeface="+mn-cs"/>
              </a:rPr>
              <a:t>using </a:t>
            </a:r>
            <a:r>
              <a:rPr lang="en-US" sz="1200" kern="1200" dirty="0" err="1" smtClean="0">
                <a:solidFill>
                  <a:schemeClr val="tx1"/>
                </a:solidFill>
                <a:effectLst/>
                <a:latin typeface="+mn-lt"/>
                <a:ea typeface="+mn-ea"/>
                <a:cs typeface="+mn-cs"/>
              </a:rPr>
              <a:t>DebyeHückel</a:t>
            </a:r>
            <a:r>
              <a:rPr lang="en-US" sz="1200" kern="1200" dirty="0" smtClean="0">
                <a:solidFill>
                  <a:schemeClr val="tx1"/>
                </a:solidFill>
                <a:effectLst/>
                <a:latin typeface="+mn-lt"/>
                <a:ea typeface="+mn-ea"/>
                <a:cs typeface="+mn-cs"/>
              </a:rPr>
              <a:t> approximation16) from the </a:t>
            </a:r>
            <a:r>
              <a:rPr lang="en-US" sz="1200" kern="1200" dirty="0" err="1" smtClean="0">
                <a:solidFill>
                  <a:schemeClr val="tx1"/>
                </a:solidFill>
                <a:effectLst/>
                <a:latin typeface="+mn-lt"/>
                <a:ea typeface="+mn-ea"/>
                <a:cs typeface="+mn-cs"/>
              </a:rPr>
              <a:t>elec</a:t>
            </a:r>
            <a:r>
              <a:rPr lang="en-US" sz="1200" kern="1200" dirty="0" smtClean="0">
                <a:solidFill>
                  <a:schemeClr val="tx1"/>
                </a:solidFill>
                <a:effectLst/>
                <a:latin typeface="+mn-lt"/>
                <a:ea typeface="+mn-ea"/>
                <a:cs typeface="+mn-cs"/>
              </a:rPr>
              <a:t>-</a:t>
            </a:r>
            <a:r>
              <a:rPr lang="en-US" dirty="0" smtClean="0"/>
              <a:t/>
            </a:r>
            <a:br>
              <a:rPr lang="en-US" dirty="0" smtClean="0"/>
            </a:br>
            <a:r>
              <a:rPr lang="en-US" sz="1200" kern="1200" dirty="0" err="1" smtClean="0">
                <a:solidFill>
                  <a:schemeClr val="tx1"/>
                </a:solidFill>
                <a:effectLst/>
                <a:latin typeface="+mn-lt"/>
                <a:ea typeface="+mn-ea"/>
                <a:cs typeface="+mn-cs"/>
              </a:rPr>
              <a:t>trode</a:t>
            </a:r>
            <a:r>
              <a:rPr lang="en-US" sz="1200" kern="1200" dirty="0" smtClean="0">
                <a:solidFill>
                  <a:schemeClr val="tx1"/>
                </a:solidFill>
                <a:effectLst/>
                <a:latin typeface="+mn-lt"/>
                <a:ea typeface="+mn-ea"/>
                <a:cs typeface="+mn-cs"/>
              </a:rPr>
              <a:t> surface and its associated fluid mixing can also</a:t>
            </a:r>
            <a:r>
              <a:rPr lang="en-US" dirty="0" smtClean="0"/>
              <a:t/>
            </a:r>
            <a:br>
              <a:rPr lang="en-US" dirty="0" smtClean="0"/>
            </a:br>
            <a:r>
              <a:rPr lang="en-US" dirty="0" smtClean="0"/>
              <a:t/>
            </a:r>
            <a:br>
              <a:rPr lang="en-US" dirty="0" smtClean="0"/>
            </a:br>
            <a:r>
              <a:rPr lang="en-US" sz="1200" kern="1200" dirty="0" smtClean="0">
                <a:solidFill>
                  <a:schemeClr val="tx1"/>
                </a:solidFill>
                <a:effectLst/>
                <a:latin typeface="+mn-lt"/>
                <a:ea typeface="+mn-ea"/>
                <a:cs typeface="+mn-cs"/>
              </a:rPr>
              <a:t>displace weakly bound species, thereby resulting in</a:t>
            </a:r>
            <a:r>
              <a:rPr lang="en-US" dirty="0" smtClean="0"/>
              <a:t/>
            </a:r>
            <a:br>
              <a:rPr lang="en-US" dirty="0" smtClean="0"/>
            </a:br>
            <a:r>
              <a:rPr lang="en-US" dirty="0" smtClean="0"/>
              <a:t/>
            </a:r>
            <a:br>
              <a:rPr lang="en-US" dirty="0" smtClean="0"/>
            </a:br>
            <a:r>
              <a:rPr lang="en-US" sz="1200" kern="1200" dirty="0" smtClean="0">
                <a:solidFill>
                  <a:schemeClr val="tx1"/>
                </a:solidFill>
                <a:effectLst/>
                <a:latin typeface="+mn-lt"/>
                <a:ea typeface="+mn-ea"/>
                <a:cs typeface="+mn-cs"/>
              </a:rPr>
              <a:t>specific target capture.</a:t>
            </a:r>
            <a:endParaRPr lang="en-US" dirty="0"/>
          </a:p>
        </p:txBody>
      </p:sp>
      <p:sp>
        <p:nvSpPr>
          <p:cNvPr id="4" name="Slide Number Placeholder 3"/>
          <p:cNvSpPr>
            <a:spLocks noGrp="1"/>
          </p:cNvSpPr>
          <p:nvPr>
            <p:ph type="sldNum" sz="quarter" idx="10"/>
          </p:nvPr>
        </p:nvSpPr>
        <p:spPr/>
        <p:txBody>
          <a:bodyPr/>
          <a:lstStyle/>
          <a:p>
            <a:fld id="{84215170-76C6-4DF0-A9BB-90BCD83BCB40}" type="slidenum">
              <a:rPr lang="en-US" smtClean="0"/>
              <a:t>9</a:t>
            </a:fld>
            <a:endParaRPr lang="en-US"/>
          </a:p>
        </p:txBody>
      </p:sp>
    </p:spTree>
    <p:extLst>
      <p:ext uri="{BB962C8B-B14F-4D97-AF65-F5344CB8AC3E}">
        <p14:creationId xmlns:p14="http://schemas.microsoft.com/office/powerpoint/2010/main" val="1073701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06CC24-2BD9-4552-B4DF-E0B9F34667EC}"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00A84-2FD8-4B44-9E86-DABD762B9B4F}" type="slidenum">
              <a:rPr lang="en-US" smtClean="0"/>
              <a:t>‹#›</a:t>
            </a:fld>
            <a:endParaRPr lang="en-US"/>
          </a:p>
        </p:txBody>
      </p:sp>
    </p:spTree>
    <p:extLst>
      <p:ext uri="{BB962C8B-B14F-4D97-AF65-F5344CB8AC3E}">
        <p14:creationId xmlns:p14="http://schemas.microsoft.com/office/powerpoint/2010/main" val="1112365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6CC24-2BD9-4552-B4DF-E0B9F34667EC}"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00A84-2FD8-4B44-9E86-DABD762B9B4F}" type="slidenum">
              <a:rPr lang="en-US" smtClean="0"/>
              <a:t>‹#›</a:t>
            </a:fld>
            <a:endParaRPr lang="en-US"/>
          </a:p>
        </p:txBody>
      </p:sp>
    </p:spTree>
    <p:extLst>
      <p:ext uri="{BB962C8B-B14F-4D97-AF65-F5344CB8AC3E}">
        <p14:creationId xmlns:p14="http://schemas.microsoft.com/office/powerpoint/2010/main" val="3277023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6CC24-2BD9-4552-B4DF-E0B9F34667EC}"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00A84-2FD8-4B44-9E86-DABD762B9B4F}" type="slidenum">
              <a:rPr lang="en-US" smtClean="0"/>
              <a:t>‹#›</a:t>
            </a:fld>
            <a:endParaRPr lang="en-US"/>
          </a:p>
        </p:txBody>
      </p:sp>
    </p:spTree>
    <p:extLst>
      <p:ext uri="{BB962C8B-B14F-4D97-AF65-F5344CB8AC3E}">
        <p14:creationId xmlns:p14="http://schemas.microsoft.com/office/powerpoint/2010/main" val="3732560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6CC24-2BD9-4552-B4DF-E0B9F34667EC}"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00A84-2FD8-4B44-9E86-DABD762B9B4F}" type="slidenum">
              <a:rPr lang="en-US" smtClean="0"/>
              <a:t>‹#›</a:t>
            </a:fld>
            <a:endParaRPr lang="en-US"/>
          </a:p>
        </p:txBody>
      </p:sp>
    </p:spTree>
    <p:extLst>
      <p:ext uri="{BB962C8B-B14F-4D97-AF65-F5344CB8AC3E}">
        <p14:creationId xmlns:p14="http://schemas.microsoft.com/office/powerpoint/2010/main" val="1320874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906CC24-2BD9-4552-B4DF-E0B9F34667EC}"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600A84-2FD8-4B44-9E86-DABD762B9B4F}" type="slidenum">
              <a:rPr lang="en-US" smtClean="0"/>
              <a:t>‹#›</a:t>
            </a:fld>
            <a:endParaRPr lang="en-US"/>
          </a:p>
        </p:txBody>
      </p:sp>
    </p:spTree>
    <p:extLst>
      <p:ext uri="{BB962C8B-B14F-4D97-AF65-F5344CB8AC3E}">
        <p14:creationId xmlns:p14="http://schemas.microsoft.com/office/powerpoint/2010/main" val="384828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06CC24-2BD9-4552-B4DF-E0B9F34667EC}" type="datetimeFigureOut">
              <a:rPr lang="en-US" smtClean="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600A84-2FD8-4B44-9E86-DABD762B9B4F}" type="slidenum">
              <a:rPr lang="en-US" smtClean="0"/>
              <a:t>‹#›</a:t>
            </a:fld>
            <a:endParaRPr lang="en-US"/>
          </a:p>
        </p:txBody>
      </p:sp>
    </p:spTree>
    <p:extLst>
      <p:ext uri="{BB962C8B-B14F-4D97-AF65-F5344CB8AC3E}">
        <p14:creationId xmlns:p14="http://schemas.microsoft.com/office/powerpoint/2010/main" val="390746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06CC24-2BD9-4552-B4DF-E0B9F34667EC}" type="datetimeFigureOut">
              <a:rPr lang="en-US" smtClean="0"/>
              <a:t>10/24/2021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600A84-2FD8-4B44-9E86-DABD762B9B4F}" type="slidenum">
              <a:rPr lang="en-US" smtClean="0"/>
              <a:t>‹#›</a:t>
            </a:fld>
            <a:endParaRPr lang="en-US"/>
          </a:p>
        </p:txBody>
      </p:sp>
    </p:spTree>
    <p:extLst>
      <p:ext uri="{BB962C8B-B14F-4D97-AF65-F5344CB8AC3E}">
        <p14:creationId xmlns:p14="http://schemas.microsoft.com/office/powerpoint/2010/main" val="1390039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06CC24-2BD9-4552-B4DF-E0B9F34667EC}" type="datetimeFigureOut">
              <a:rPr lang="en-US" smtClean="0"/>
              <a:t>10/24/2021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600A84-2FD8-4B44-9E86-DABD762B9B4F}" type="slidenum">
              <a:rPr lang="en-US" smtClean="0"/>
              <a:t>‹#›</a:t>
            </a:fld>
            <a:endParaRPr lang="en-US"/>
          </a:p>
        </p:txBody>
      </p:sp>
    </p:spTree>
    <p:extLst>
      <p:ext uri="{BB962C8B-B14F-4D97-AF65-F5344CB8AC3E}">
        <p14:creationId xmlns:p14="http://schemas.microsoft.com/office/powerpoint/2010/main" val="291133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06CC24-2BD9-4552-B4DF-E0B9F34667EC}" type="datetimeFigureOut">
              <a:rPr lang="en-US" smtClean="0"/>
              <a:t>10/24/2021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600A84-2FD8-4B44-9E86-DABD762B9B4F}" type="slidenum">
              <a:rPr lang="en-US" smtClean="0"/>
              <a:t>‹#›</a:t>
            </a:fld>
            <a:endParaRPr lang="en-US"/>
          </a:p>
        </p:txBody>
      </p:sp>
    </p:spTree>
    <p:extLst>
      <p:ext uri="{BB962C8B-B14F-4D97-AF65-F5344CB8AC3E}">
        <p14:creationId xmlns:p14="http://schemas.microsoft.com/office/powerpoint/2010/main" val="4073205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906CC24-2BD9-4552-B4DF-E0B9F34667EC}" type="datetimeFigureOut">
              <a:rPr lang="en-US" smtClean="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600A84-2FD8-4B44-9E86-DABD762B9B4F}" type="slidenum">
              <a:rPr lang="en-US" smtClean="0"/>
              <a:t>‹#›</a:t>
            </a:fld>
            <a:endParaRPr lang="en-US"/>
          </a:p>
        </p:txBody>
      </p:sp>
    </p:spTree>
    <p:extLst>
      <p:ext uri="{BB962C8B-B14F-4D97-AF65-F5344CB8AC3E}">
        <p14:creationId xmlns:p14="http://schemas.microsoft.com/office/powerpoint/2010/main" val="308161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906CC24-2BD9-4552-B4DF-E0B9F34667EC}" type="datetimeFigureOut">
              <a:rPr lang="en-US" smtClean="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600A84-2FD8-4B44-9E86-DABD762B9B4F}" type="slidenum">
              <a:rPr lang="en-US" smtClean="0"/>
              <a:t>‹#›</a:t>
            </a:fld>
            <a:endParaRPr lang="en-US"/>
          </a:p>
        </p:txBody>
      </p:sp>
    </p:spTree>
    <p:extLst>
      <p:ext uri="{BB962C8B-B14F-4D97-AF65-F5344CB8AC3E}">
        <p14:creationId xmlns:p14="http://schemas.microsoft.com/office/powerpoint/2010/main" val="2086878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6CC24-2BD9-4552-B4DF-E0B9F34667EC}" type="datetimeFigureOut">
              <a:rPr lang="en-US" smtClean="0"/>
              <a:t>10/24/2021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600A84-2FD8-4B44-9E86-DABD762B9B4F}" type="slidenum">
              <a:rPr lang="en-US" smtClean="0"/>
              <a:t>‹#›</a:t>
            </a:fld>
            <a:endParaRPr lang="en-US"/>
          </a:p>
        </p:txBody>
      </p:sp>
    </p:spTree>
    <p:extLst>
      <p:ext uri="{BB962C8B-B14F-4D97-AF65-F5344CB8AC3E}">
        <p14:creationId xmlns:p14="http://schemas.microsoft.com/office/powerpoint/2010/main" val="62713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1.tmp"/><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tmp"/><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tm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tmp"/><Relationship Id="rId5" Type="http://schemas.openxmlformats.org/officeDocument/2006/relationships/image" Target="../media/image4.tmp"/><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tmp"/><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7.tm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8.tmp"/></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tmp"/><Relationship Id="rId5" Type="http://schemas.openxmlformats.org/officeDocument/2006/relationships/image" Target="../media/image9.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NSB prevention strategies</a:t>
            </a:r>
            <a:endParaRPr lang="en-US" dirty="0"/>
          </a:p>
        </p:txBody>
      </p:sp>
      <p:sp>
        <p:nvSpPr>
          <p:cNvPr id="6" name="Text Placeholder 5"/>
          <p:cNvSpPr>
            <a:spLocks noGrp="1"/>
          </p:cNvSpPr>
          <p:nvPr>
            <p:ph type="body" idx="1"/>
          </p:nvPr>
        </p:nvSpPr>
        <p:spPr/>
        <p:txBody>
          <a:bodyPr/>
          <a:lstStyle/>
          <a:p>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9527045"/>
      </p:ext>
    </p:extLst>
  </p:cSld>
  <p:clrMapOvr>
    <a:masterClrMapping/>
  </p:clrMapOvr>
  <mc:AlternateContent xmlns:mc="http://schemas.openxmlformats.org/markup-compatibility/2006" xmlns:p14="http://schemas.microsoft.com/office/powerpoint/2010/main">
    <mc:Choice Requires="p14">
      <p:transition spd="slow" p14:dur="2000" advTm="16461"/>
    </mc:Choice>
    <mc:Fallback xmlns="">
      <p:transition spd="slow" advTm="16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380" x="7165975" y="4306888"/>
          <p14:tracePt t="2392" x="4010025" y="2863850"/>
          <p14:tracePt t="2398" x="3895725" y="2825750"/>
          <p14:tracePt t="2402" x="3778250" y="2789238"/>
          <p14:tracePt t="2417" x="3133725" y="2616200"/>
          <p14:tracePt t="2434" x="2928938" y="2571750"/>
          <p14:tracePt t="2451" x="2701925" y="255587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Discrimination by space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77500" lnSpcReduction="20000"/>
              </a:bodyPr>
              <a:lstStyle/>
              <a:p>
                <a:r>
                  <a:rPr lang="en-US" dirty="0" smtClean="0"/>
                  <a:t>Differential measurements using two different sensors: the signal sensor and the reference sensor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𝐴𝑛𝑎𝑙𝑦𝑡𝑒</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𝑆𝑖𝑔𝑛𝑎𝑙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𝑅𝑒𝑓𝑒𝑟𝑒𝑛𝑐𝑒</m:t>
                        </m:r>
                      </m:sub>
                    </m:sSub>
                  </m:oMath>
                </a14:m>
                <a:endParaRPr lang="en-US" dirty="0" smtClean="0"/>
              </a:p>
              <a:p>
                <a:r>
                  <a:rPr lang="en-US" dirty="0" smtClean="0"/>
                  <a:t>The addition of signals increases the noise and the width of the probability distribution curves</a:t>
                </a:r>
              </a:p>
              <a:p>
                <a:r>
                  <a:rPr lang="en-US" dirty="0" smtClean="0"/>
                  <a:t>The challenge is how to design the reference and signal sensors so that they measure the same NSB contributions</a:t>
                </a:r>
                <a:endParaRPr lang="en-US" dirty="0"/>
              </a:p>
              <a:p>
                <a:pPr lvl="1"/>
                <a:r>
                  <a:rPr lang="en-US" dirty="0" smtClean="0"/>
                  <a:t>Make their </a:t>
                </a:r>
                <a:r>
                  <a:rPr lang="en-US" dirty="0" err="1" smtClean="0"/>
                  <a:t>biorecongition</a:t>
                </a:r>
                <a:r>
                  <a:rPr lang="en-US" dirty="0" smtClean="0"/>
                  <a:t> elements as close as possible</a:t>
                </a:r>
              </a:p>
              <a:p>
                <a:pPr lvl="1"/>
                <a:r>
                  <a:rPr lang="en-US" dirty="0" smtClean="0"/>
                  <a:t>Make them spatially as close to each other to reduce environmental noise differences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4"/>
                <a:stretch>
                  <a:fillRect l="-1412" t="-2801"/>
                </a:stretch>
              </a:blipFill>
            </p:spPr>
            <p:txBody>
              <a:bodyPr/>
              <a:lstStyle/>
              <a:p>
                <a:r>
                  <a:rPr lang="en-US">
                    <a:noFill/>
                  </a:rPr>
                  <a:t> </a:t>
                </a:r>
              </a:p>
            </p:txBody>
          </p:sp>
        </mc:Fallback>
      </mc:AlternateContent>
      <p:pic>
        <p:nvPicPr>
          <p:cNvPr id="5" name="Content Placeholder 4" descr="Screen Clipping"/>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t="1697"/>
          <a:stretch/>
        </p:blipFill>
        <p:spPr>
          <a:xfrm>
            <a:off x="7756406" y="1532834"/>
            <a:ext cx="2728805" cy="4277485"/>
          </a:xfrm>
        </p:spPr>
      </p:pic>
      <p:sp>
        <p:nvSpPr>
          <p:cNvPr id="6" name="Rectangle 5"/>
          <p:cNvSpPr/>
          <p:nvPr/>
        </p:nvSpPr>
        <p:spPr>
          <a:xfrm>
            <a:off x="8188751" y="6277838"/>
            <a:ext cx="2960554" cy="307777"/>
          </a:xfrm>
          <a:prstGeom prst="rect">
            <a:avLst/>
          </a:prstGeom>
        </p:spPr>
        <p:txBody>
          <a:bodyPr wrap="none">
            <a:spAutoFit/>
          </a:bodyPr>
          <a:lstStyle/>
          <a:p>
            <a:r>
              <a:rPr lang="de-DE" sz="1400" dirty="0">
                <a:latin typeface="AdvOT65f8a23b.I"/>
              </a:rPr>
              <a:t>Chem. Rev. </a:t>
            </a:r>
            <a:r>
              <a:rPr lang="de-DE" sz="1400" dirty="0">
                <a:latin typeface="AdvOT46dcae81"/>
              </a:rPr>
              <a:t>2021, 121, 8095</a:t>
            </a:r>
            <a:r>
              <a:rPr lang="de-DE" sz="1400" dirty="0">
                <a:latin typeface="AdvOT8608a8d1+22"/>
              </a:rPr>
              <a:t>−</a:t>
            </a:r>
            <a:r>
              <a:rPr lang="de-DE" sz="1400" dirty="0">
                <a:latin typeface="AdvOT46dcae81"/>
              </a:rPr>
              <a:t>8160</a:t>
            </a:r>
            <a:endParaRPr lang="en-US" sz="1400"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01946666"/>
      </p:ext>
    </p:extLst>
  </p:cSld>
  <p:clrMapOvr>
    <a:masterClrMapping/>
  </p:clrMapOvr>
  <mc:AlternateContent xmlns:mc="http://schemas.openxmlformats.org/markup-compatibility/2006" xmlns:p14="http://schemas.microsoft.com/office/powerpoint/2010/main">
    <mc:Choice Requires="p14">
      <p:transition spd="slow" p14:dur="2000" advTm="290701"/>
    </mc:Choice>
    <mc:Fallback xmlns="">
      <p:transition spd="slow" advTm="290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79617" x="6435725" y="3756025"/>
          <p14:tracePt t="79621" x="5014913" y="3524250"/>
          <p14:tracePt t="79634" x="4749800" y="3524250"/>
          <p14:tracePt t="79651" x="4691063" y="3524250"/>
          <p14:tracePt t="79667" x="4641850" y="3524250"/>
          <p14:tracePt t="79684" x="4556125" y="3517900"/>
          <p14:tracePt t="79701" x="4414838" y="3463925"/>
          <p14:tracePt t="79734" x="4275138" y="3414713"/>
          <p14:tracePt t="79767" x="4086225" y="3387725"/>
          <p14:tracePt t="79800" x="3863975" y="3340100"/>
          <p14:tracePt t="79817" x="3740150" y="3328988"/>
          <p14:tracePt t="79834" x="3587750" y="3351213"/>
          <p14:tracePt t="79850" x="3414713" y="3436938"/>
          <p14:tracePt t="79867" x="3355975" y="3463925"/>
          <p14:tracePt t="79884" x="3290888" y="3490913"/>
          <p14:tracePt t="79900" x="3205163" y="3490913"/>
          <p14:tracePt t="79917" x="3036888" y="3497263"/>
          <p14:tracePt t="79934" x="2998788" y="3497263"/>
          <p14:tracePt t="79951" x="2962275" y="3479800"/>
          <p14:tracePt t="79967" x="2935288" y="3470275"/>
          <p14:tracePt t="79984" x="2928938" y="3470275"/>
          <p14:tracePt t="80001" x="2906713" y="3436938"/>
          <p14:tracePt t="80018" x="2886075" y="3421063"/>
          <p14:tracePt t="80034" x="2874963" y="3414713"/>
          <p14:tracePt t="80051" x="2859088" y="3405188"/>
          <p14:tracePt t="80067" x="2843213" y="3382963"/>
          <p14:tracePt t="80084" x="2816225" y="3360738"/>
          <p14:tracePt t="80101" x="2778125" y="3324225"/>
          <p14:tracePt t="80117" x="2740025" y="3302000"/>
          <p14:tracePt t="80122" x="2724150" y="3297238"/>
          <p14:tracePt t="80134" x="2674938" y="3270250"/>
          <p14:tracePt t="80150" x="2636838" y="3252788"/>
          <p14:tracePt t="80167" x="2616200" y="3243263"/>
          <p14:tracePt t="80184" x="2605088" y="3232150"/>
          <p14:tracePt t="80202" x="2605088" y="3225800"/>
          <p14:tracePt t="80217" x="2593975" y="3209925"/>
          <p14:tracePt t="80234" x="2582863" y="3189288"/>
          <p14:tracePt t="80251" x="2571750" y="3167063"/>
          <p14:tracePt t="80267" x="2562225" y="3155950"/>
          <p14:tracePt t="80284" x="2555875" y="3133725"/>
          <p14:tracePt t="80300" x="2551113" y="3124200"/>
          <p14:tracePt t="80317" x="2540000" y="3079750"/>
          <p14:tracePt t="80334" x="2535238" y="3063875"/>
          <p14:tracePt t="80350" x="2535238" y="3032125"/>
          <p14:tracePt t="80367" x="2528888" y="2994025"/>
          <p14:tracePt t="80384" x="2528888" y="2989263"/>
          <p14:tracePt t="80400" x="2528888" y="2962275"/>
          <p14:tracePt t="80417" x="2517775" y="2935288"/>
          <p14:tracePt t="80434" x="2517775" y="2917825"/>
          <p14:tracePt t="80451" x="2517775" y="2901950"/>
          <p14:tracePt t="80467" x="2513013" y="2890838"/>
          <p14:tracePt t="80484" x="2497138" y="2870200"/>
          <p14:tracePt t="80501" x="2486025" y="2847975"/>
          <p14:tracePt t="80518" x="2463800" y="2832100"/>
          <p14:tracePt t="80534" x="2443163" y="2798763"/>
          <p14:tracePt t="80550" x="2393950" y="2755900"/>
          <p14:tracePt t="80567" x="2362200" y="2728913"/>
          <p14:tracePt t="80584" x="2324100" y="2690813"/>
          <p14:tracePt t="80600" x="2281238" y="2652713"/>
          <p14:tracePt t="80617" x="2243138" y="2632075"/>
          <p14:tracePt t="80622" x="2220913" y="2620963"/>
          <p14:tracePt t="80634" x="2205038" y="2609850"/>
          <p14:tracePt t="80650" x="2189163" y="2593975"/>
          <p14:tracePt t="80667" x="2151063" y="2578100"/>
          <p14:tracePt t="80685" x="2108200" y="2555875"/>
          <p14:tracePt t="80701" x="2090738" y="2544763"/>
          <p14:tracePt t="80717" x="2070100" y="2528888"/>
          <p14:tracePt t="80734" x="2027238" y="2513013"/>
          <p14:tracePt t="80751" x="2009775" y="2508250"/>
          <p14:tracePt t="80767" x="1973263" y="2486025"/>
          <p14:tracePt t="80784" x="1946275" y="2474913"/>
          <p14:tracePt t="80800" x="1935163" y="2470150"/>
          <p14:tracePt t="80817" x="1908175" y="2470150"/>
          <p14:tracePt t="80834" x="1897063" y="2463800"/>
          <p14:tracePt t="80850" x="1870075" y="2459038"/>
          <p14:tracePt t="80867" x="1836738" y="2459038"/>
          <p14:tracePt t="80884" x="1827213" y="2459038"/>
          <p14:tracePt t="80900" x="1793875" y="2454275"/>
          <p14:tracePt t="80917" x="1751013" y="2454275"/>
          <p14:tracePt t="80934" x="1728788" y="2454275"/>
          <p14:tracePt t="80951" x="1712913" y="2454275"/>
          <p14:tracePt t="80968" x="1692275" y="2454275"/>
          <p14:tracePt t="80984" x="1654175" y="2454275"/>
          <p14:tracePt t="81000" x="1627188" y="2454275"/>
          <p14:tracePt t="81017" x="1600200" y="2454275"/>
          <p14:tracePt t="81034" x="1573213" y="2454275"/>
          <p14:tracePt t="81050" x="1528763" y="2474913"/>
          <p14:tracePt t="81067" x="1524000" y="2481263"/>
          <p14:tracePt t="81084" x="1512888" y="2490788"/>
          <p14:tracePt t="81100" x="1481138" y="2517775"/>
          <p14:tracePt t="81117" x="1470025" y="2535238"/>
          <p14:tracePt t="81134" x="1458913" y="2551113"/>
          <p14:tracePt t="81150" x="1454150" y="2578100"/>
          <p14:tracePt t="81168" x="1454150" y="2582863"/>
          <p14:tracePt t="81184" x="1454150" y="2620963"/>
          <p14:tracePt t="81200" x="1454150" y="2652713"/>
          <p14:tracePt t="81217" x="1454150" y="2690813"/>
          <p14:tracePt t="81234" x="1465263" y="2724150"/>
          <p14:tracePt t="81251" x="1501775" y="2767013"/>
          <p14:tracePt t="81267" x="1512888" y="2778125"/>
          <p14:tracePt t="81284" x="1546225" y="2805113"/>
          <p14:tracePt t="81300" x="1573213" y="2820988"/>
          <p14:tracePt t="81317" x="1616075" y="2843213"/>
          <p14:tracePt t="81334" x="1658938" y="2863850"/>
          <p14:tracePt t="81350" x="1701800" y="2886075"/>
          <p14:tracePt t="81367" x="1712913" y="2886075"/>
          <p14:tracePt t="81384" x="1735138" y="2901950"/>
          <p14:tracePt t="81400" x="1746250" y="2906713"/>
          <p14:tracePt t="81417" x="1793875" y="2935288"/>
          <p14:tracePt t="81434" x="1847850" y="2951163"/>
          <p14:tracePt t="81451" x="1863725" y="2962275"/>
          <p14:tracePt t="81467" x="1966913" y="3009900"/>
          <p14:tracePt t="81484" x="2009775" y="3025775"/>
          <p14:tracePt t="81501" x="2043113" y="3052763"/>
          <p14:tracePt t="81517" x="2070100" y="3070225"/>
          <p14:tracePt t="81534" x="2074863" y="3070225"/>
          <p14:tracePt t="81550" x="2085975" y="3070225"/>
          <p14:tracePt t="81567" x="2112963" y="3079750"/>
          <p14:tracePt t="81584" x="2135188" y="3086100"/>
          <p14:tracePt t="81600" x="2151063" y="3086100"/>
          <p14:tracePt t="81617" x="2193925" y="3086100"/>
          <p14:tracePt t="81621" x="2205038" y="3090863"/>
          <p14:tracePt t="81634" x="2220913" y="3101975"/>
          <p14:tracePt t="81650" x="2254250" y="3113088"/>
          <p14:tracePt t="81667" x="2290763" y="3124200"/>
          <p14:tracePt t="81685" x="2317750" y="3128963"/>
          <p14:tracePt t="81701" x="2324100" y="3128963"/>
          <p14:tracePt t="81717" x="2328863" y="3128963"/>
          <p14:tracePt t="81751" x="2335213" y="3128963"/>
          <p14:tracePt t="81794" x="2339975" y="3128963"/>
          <p14:tracePt t="81824" x="2351088" y="3128963"/>
          <p14:tracePt t="81859" x="2362200" y="3128963"/>
          <p14:tracePt t="81880" x="2366963" y="3128963"/>
          <p14:tracePt t="81938" x="2371725" y="3128963"/>
          <p14:tracePt t="81948" x="2378075" y="3128963"/>
          <p14:tracePt t="81968" x="2389188" y="3128963"/>
          <p14:tracePt t="81988" x="2393950" y="3128963"/>
          <p14:tracePt t="81998" x="2398713" y="3124200"/>
          <p14:tracePt t="82015" x="2405063" y="3113088"/>
          <p14:tracePt t="82021" x="2405063" y="3106738"/>
          <p14:tracePt t="82038" x="2409825" y="3101975"/>
          <p14:tracePt t="82053" x="2416175" y="3101975"/>
          <p14:tracePt t="82067" x="2416175" y="3097213"/>
          <p14:tracePt t="82093" x="2427288" y="3086100"/>
          <p14:tracePt t="82102" x="2427288" y="3079750"/>
          <p14:tracePt t="82117" x="2432050" y="3070225"/>
          <p14:tracePt t="82134" x="2432050" y="3063875"/>
          <p14:tracePt t="82157" x="2436813" y="3059113"/>
          <p14:tracePt t="82258" x="2436813" y="3048000"/>
          <p14:tracePt t="82284" x="2436813" y="3043238"/>
          <p14:tracePt t="82298" x="2436813" y="3036888"/>
          <p14:tracePt t="82314" x="2436813" y="3025775"/>
          <p14:tracePt t="82328" x="2436813" y="3021013"/>
          <p14:tracePt t="82344" x="2436813" y="3016250"/>
          <p14:tracePt t="82363" x="2436813" y="3009900"/>
          <p14:tracePt t="82372" x="2436813" y="2998788"/>
          <p14:tracePt t="82384" x="2436813" y="2994025"/>
          <p14:tracePt t="82400" x="2436813" y="2978150"/>
          <p14:tracePt t="82435" x="2436813" y="2971800"/>
          <p14:tracePt t="82451" x="2436813" y="2955925"/>
          <p14:tracePt t="82467" x="2436813" y="2951163"/>
          <p14:tracePt t="82484" x="2436813" y="2935288"/>
          <p14:tracePt t="82501" x="2436813" y="2924175"/>
          <p14:tracePt t="82518" x="2436813" y="2917825"/>
          <p14:tracePt t="82534" x="2436813" y="2906713"/>
          <p14:tracePt t="82550" x="2436813" y="2886075"/>
          <p14:tracePt t="82567" x="2436813" y="2879725"/>
          <p14:tracePt t="82584" x="2420938" y="2852738"/>
          <p14:tracePt t="82601" x="2409825" y="2836863"/>
          <p14:tracePt t="82617" x="2393950" y="2820988"/>
          <p14:tracePt t="82633" x="2362200" y="2782888"/>
          <p14:tracePt t="82651" x="2351088" y="2771775"/>
          <p14:tracePt t="82669" x="2312988" y="2744788"/>
          <p14:tracePt t="82684" x="2286000" y="2728913"/>
          <p14:tracePt t="82701" x="2281238" y="2724150"/>
          <p14:tracePt t="82719" x="2259013" y="2717800"/>
          <p14:tracePt t="82734" x="2243138" y="2713038"/>
          <p14:tracePt t="82751" x="2220913" y="2701925"/>
          <p14:tracePt t="82767" x="2182813" y="2686050"/>
          <p14:tracePt t="82784" x="2144713" y="2674938"/>
          <p14:tracePt t="82801" x="2124075" y="2670175"/>
          <p14:tracePt t="82817" x="2085975" y="2663825"/>
          <p14:tracePt t="82834" x="2047875" y="2647950"/>
          <p14:tracePt t="82851" x="2027238" y="2647950"/>
          <p14:tracePt t="82867" x="1978025" y="2647950"/>
          <p14:tracePt t="82884" x="1939925" y="2647950"/>
          <p14:tracePt t="82900" x="1928813" y="2647950"/>
          <p14:tracePt t="82917" x="1890713" y="2647950"/>
          <p14:tracePt t="82934" x="1854200" y="2643188"/>
          <p14:tracePt t="82951" x="1831975" y="2643188"/>
          <p14:tracePt t="82967" x="1800225" y="2636838"/>
          <p14:tracePt t="82984" x="1762125" y="2636838"/>
          <p14:tracePt t="83001" x="1751013" y="2636838"/>
          <p14:tracePt t="83017" x="1712913" y="2632075"/>
          <p14:tracePt t="83034" x="1692275" y="2632075"/>
          <p14:tracePt t="83051" x="1674813" y="2632075"/>
          <p14:tracePt t="83067" x="1665288" y="2632075"/>
          <p14:tracePt t="83100" x="1658938" y="2632075"/>
          <p14:tracePt t="83146" x="1654175" y="2632075"/>
          <p14:tracePt t="83159" x="1654175" y="2643188"/>
          <p14:tracePt t="83169" x="1681163" y="2659063"/>
          <p14:tracePt t="83185" x="1739900" y="2674938"/>
          <p14:tracePt t="83201" x="1827213" y="2717800"/>
          <p14:tracePt t="83218" x="2036763" y="2782888"/>
          <p14:tracePt t="83235" x="2182813" y="2836863"/>
          <p14:tracePt t="83251" x="2317750" y="2870200"/>
          <p14:tracePt t="83267" x="2432050" y="2886075"/>
          <p14:tracePt t="83284" x="2501900" y="2901950"/>
          <p14:tracePt t="83301" x="2513013" y="2901950"/>
          <p14:tracePt t="83358" x="2517775" y="2901950"/>
          <p14:tracePt t="83367" x="2524125" y="2901950"/>
          <p14:tracePt t="83376" x="2535238" y="2901950"/>
          <p14:tracePt t="83387" x="2540000" y="2901950"/>
          <p14:tracePt t="83406" x="2544763" y="2901950"/>
          <p14:tracePt t="83423" x="2551113" y="2897188"/>
          <p14:tracePt t="83437" x="2555875" y="2897188"/>
          <p14:tracePt t="83451" x="2578100" y="2886075"/>
          <p14:tracePt t="83467" x="2598738" y="2870200"/>
          <p14:tracePt t="83484" x="2605088" y="2863850"/>
          <p14:tracePt t="83501" x="2663825" y="2847975"/>
          <p14:tracePt t="83517" x="2681288" y="2843213"/>
          <p14:tracePt t="83534" x="2701925" y="2836863"/>
          <p14:tracePt t="83551" x="2728913" y="2836863"/>
          <p14:tracePt t="83567" x="2735263" y="2825750"/>
          <p14:tracePt t="83584" x="2740025" y="2825750"/>
          <p14:tracePt t="83601" x="2751138" y="2825750"/>
          <p14:tracePt t="83617" x="2755900" y="2825750"/>
          <p14:tracePt t="83622" x="2762250" y="2825750"/>
          <p14:tracePt t="83650" x="2843213" y="2836863"/>
          <p14:tracePt t="83667" x="2971800" y="2863850"/>
          <p14:tracePt t="83684" x="3043238" y="2890838"/>
          <p14:tracePt t="83702" x="3182938" y="2906713"/>
          <p14:tracePt t="83719" x="3459163" y="2978150"/>
          <p14:tracePt t="83734" x="3675063" y="3021013"/>
          <p14:tracePt t="83751" x="3848100" y="3043238"/>
          <p14:tracePt t="83767" x="3917950" y="3052763"/>
          <p14:tracePt t="83784" x="4075113" y="3052763"/>
          <p14:tracePt t="83800" x="4086225" y="3052763"/>
          <p14:tracePt t="83834" x="4090988" y="3052763"/>
          <p14:tracePt t="83947" x="4086225" y="3052763"/>
          <p14:tracePt t="83972" x="4079875" y="3052763"/>
          <p14:tracePt t="83981" x="4075113" y="3052763"/>
          <p14:tracePt t="83987" x="4068763" y="3052763"/>
          <p14:tracePt t="84001" x="4010025" y="3052763"/>
          <p14:tracePt t="84017" x="3917950" y="3052763"/>
          <p14:tracePt t="84034" x="3805238" y="3052763"/>
          <p14:tracePt t="84051" x="3632200" y="3070225"/>
          <p14:tracePt t="84067" x="3524250" y="3079750"/>
          <p14:tracePt t="84084" x="3387725" y="3086100"/>
          <p14:tracePt t="84100" x="3252788" y="3101975"/>
          <p14:tracePt t="84117" x="3144838" y="3117850"/>
          <p14:tracePt t="84123" x="3101975" y="3124200"/>
          <p14:tracePt t="84134" x="3009900" y="3140075"/>
          <p14:tracePt t="84150" x="2971800" y="3140075"/>
          <p14:tracePt t="84167" x="2935288" y="3144838"/>
          <p14:tracePt t="84184" x="2928938" y="3144838"/>
          <p14:tracePt t="84284" x="2944813" y="3144838"/>
          <p14:tracePt t="84296" x="2978150" y="3144838"/>
          <p14:tracePt t="84305" x="2989263" y="3144838"/>
          <p14:tracePt t="84317" x="3117850" y="3144838"/>
          <p14:tracePt t="84334" x="3324225" y="3144838"/>
          <p14:tracePt t="84350" x="3486150" y="3144838"/>
          <p14:tracePt t="84367" x="3760788" y="3144838"/>
          <p14:tracePt t="84384" x="4014788" y="3144838"/>
          <p14:tracePt t="84400" x="4221163" y="3144838"/>
          <p14:tracePt t="84417" x="4398963" y="3144838"/>
          <p14:tracePt t="84435" x="4448175" y="3144838"/>
          <p14:tracePt t="84451" x="4452938" y="3144838"/>
          <p14:tracePt t="96178" x="4459288" y="3144838"/>
          <p14:tracePt t="96191" x="4468813" y="3144838"/>
          <p14:tracePt t="96614" x="4491038" y="3144838"/>
          <p14:tracePt t="96621" x="4522788" y="3144838"/>
          <p14:tracePt t="96634" x="4556125" y="3144838"/>
          <p14:tracePt t="96706" x="4560888" y="3144838"/>
          <p14:tracePt t="96718" x="4560888" y="3155950"/>
          <p14:tracePt t="96751" x="4567238" y="3178175"/>
          <p14:tracePt t="96874" x="4576763" y="3167063"/>
          <p14:tracePt t="96938" x="4576763" y="3155950"/>
          <p14:tracePt t="96959" x="4576763" y="3144838"/>
          <p14:tracePt t="96966" x="4583113" y="3144838"/>
          <p14:tracePt t="96991" x="4587875" y="3133725"/>
          <p14:tracePt t="96998" x="4587875" y="3124200"/>
          <p14:tracePt t="97003" x="4594225" y="3117850"/>
          <p14:tracePt t="97017" x="4598988" y="3113088"/>
          <p14:tracePt t="97034" x="4598988" y="3106738"/>
          <p14:tracePt t="97051" x="4598988" y="3097213"/>
          <p14:tracePt t="97067" x="4610100" y="3086100"/>
          <p14:tracePt t="97084" x="4610100" y="3079750"/>
          <p14:tracePt t="97135" x="4614863" y="3074988"/>
          <p14:tracePt t="97145" x="4621213" y="3070225"/>
          <p14:tracePt t="97166" x="4625975" y="3063875"/>
          <p14:tracePt t="97181" x="4630738" y="3059113"/>
          <p14:tracePt t="97191" x="4641850" y="3052763"/>
          <p14:tracePt t="97202" x="4648200" y="3043238"/>
          <p14:tracePt t="97219" x="4668838" y="3025775"/>
          <p14:tracePt t="97234" x="4679950" y="3016250"/>
          <p14:tracePt t="97251" x="4702175" y="2989263"/>
          <p14:tracePt t="97268" x="4722813" y="2962275"/>
          <p14:tracePt t="97284" x="4729163" y="2944813"/>
          <p14:tracePt t="97301" x="4733925" y="2935288"/>
          <p14:tracePt t="97318" x="4740275" y="2917825"/>
          <p14:tracePt t="97334" x="4740275" y="2897188"/>
          <p14:tracePt t="97351" x="4740275" y="2879725"/>
          <p14:tracePt t="97368" x="4740275" y="2870200"/>
          <p14:tracePt t="97384" x="4740275" y="2852738"/>
          <p14:tracePt t="97401" x="4733925" y="2794000"/>
          <p14:tracePt t="97418" x="4718050" y="2771775"/>
          <p14:tracePt t="97436" x="4684713" y="2724150"/>
          <p14:tracePt t="97451" x="4648200" y="2686050"/>
          <p14:tracePt t="97467" x="4587875" y="2652713"/>
          <p14:tracePt t="97485" x="4533900" y="2616200"/>
          <p14:tracePt t="97501" x="4495800" y="2598738"/>
          <p14:tracePt t="97518" x="4441825" y="2562225"/>
          <p14:tracePt t="97534" x="4387850" y="2535238"/>
          <p14:tracePt t="97551" x="4268788" y="2463800"/>
          <p14:tracePt t="97568" x="4149725" y="2420938"/>
          <p14:tracePt t="97584" x="4095750" y="2398713"/>
          <p14:tracePt t="97601" x="3978275" y="2371725"/>
          <p14:tracePt t="97618" x="3787775" y="2317750"/>
          <p14:tracePt t="97634" x="3652838" y="2286000"/>
          <p14:tracePt t="97651" x="3524250" y="2263775"/>
          <p14:tracePt t="97668" x="3355975" y="2232025"/>
          <p14:tracePt t="97685" x="3263900" y="2227263"/>
          <p14:tracePt t="97701" x="3209925" y="2227263"/>
          <p14:tracePt t="97717" x="3155950" y="2227263"/>
          <p14:tracePt t="97735" x="3101975" y="2227263"/>
          <p14:tracePt t="97751" x="3048000" y="2227263"/>
          <p14:tracePt t="97769" x="2989263" y="2232025"/>
          <p14:tracePt t="97784" x="2955925" y="2247900"/>
          <p14:tracePt t="97801" x="2917825" y="2274888"/>
          <p14:tracePt t="97818" x="2874963" y="2308225"/>
          <p14:tracePt t="97835" x="2859088" y="2339975"/>
          <p14:tracePt t="97851" x="2843213" y="2378075"/>
          <p14:tracePt t="97868" x="2836863" y="2454275"/>
          <p14:tracePt t="97884" x="2836863" y="2463800"/>
          <p14:tracePt t="97901" x="2836863" y="2566988"/>
          <p14:tracePt t="97918" x="2852738" y="2652713"/>
          <p14:tracePt t="97934" x="2906713" y="2735263"/>
          <p14:tracePt t="97951" x="3005138" y="2832100"/>
          <p14:tracePt t="97968" x="3097213" y="2886075"/>
          <p14:tracePt t="97984" x="3151188" y="2935288"/>
          <p14:tracePt t="98001" x="3259138" y="3016250"/>
          <p14:tracePt t="98017" x="3360738" y="3074988"/>
          <p14:tracePt t="98034" x="3490913" y="3144838"/>
          <p14:tracePt t="98051" x="3598863" y="3171825"/>
          <p14:tracePt t="98067" x="3641725" y="3194050"/>
          <p14:tracePt t="98084" x="3729038" y="3205163"/>
          <p14:tracePt t="98101" x="3875088" y="3252788"/>
          <p14:tracePt t="98118" x="3987800" y="3275013"/>
          <p14:tracePt t="98134" x="4068763" y="3279775"/>
          <p14:tracePt t="98151" x="4221163" y="3297238"/>
          <p14:tracePt t="98167" x="4340225" y="3297238"/>
          <p14:tracePt t="98184" x="4437063" y="3297238"/>
          <p14:tracePt t="98201" x="4560888" y="3297238"/>
          <p14:tracePt t="98217" x="4652963" y="3297238"/>
          <p14:tracePt t="98234" x="4783138" y="3297238"/>
          <p14:tracePt t="98251" x="4848225" y="3297238"/>
          <p14:tracePt t="98267" x="4906963" y="3290888"/>
          <p14:tracePt t="98284" x="4976813" y="3248025"/>
          <p14:tracePt t="98301" x="5041900" y="3209925"/>
          <p14:tracePt t="98318" x="5091113" y="3167063"/>
          <p14:tracePt t="98334" x="5129213" y="3128963"/>
          <p14:tracePt t="98351" x="5133975" y="3117850"/>
          <p14:tracePt t="98368" x="5149850" y="3043238"/>
          <p14:tracePt t="98384" x="5149850" y="3016250"/>
          <p14:tracePt t="98401" x="5149850" y="2944813"/>
          <p14:tracePt t="98417" x="5149850" y="2897188"/>
          <p14:tracePt t="98434" x="5138738" y="2825750"/>
          <p14:tracePt t="98452" x="5111750" y="2789238"/>
          <p14:tracePt t="98468" x="5102225" y="2767013"/>
          <p14:tracePt t="98484" x="5091113" y="2744788"/>
          <p14:tracePt t="98553" x="5080000" y="2744788"/>
          <p14:tracePt t="98587" x="5075238" y="2740025"/>
          <p14:tracePt t="117201" x="4113213" y="2713038"/>
          <p14:tracePt t="117213" x="4079875" y="2708275"/>
          <p14:tracePt t="117219" x="4075113" y="2701925"/>
          <p14:tracePt t="117235" x="4025900" y="2697163"/>
          <p14:tracePt t="117252" x="3971925" y="2690813"/>
          <p14:tracePt t="117268" x="3902075" y="2670175"/>
          <p14:tracePt t="117284" x="3875088" y="2670175"/>
          <p14:tracePt t="117301" x="3863975" y="2670175"/>
          <p14:tracePt t="117334" x="3805238" y="2670175"/>
          <p14:tracePt t="117368" x="3702050" y="2659063"/>
          <p14:tracePt t="117401" x="3625850" y="2659063"/>
          <p14:tracePt t="117419" x="3544888" y="2659063"/>
          <p14:tracePt t="117435" x="3517900" y="2659063"/>
          <p14:tracePt t="117451" x="3479800" y="2659063"/>
          <p14:tracePt t="117468" x="3432175" y="2659063"/>
          <p14:tracePt t="117485" x="3360738" y="2663825"/>
          <p14:tracePt t="117501" x="3328988" y="2663825"/>
          <p14:tracePt t="117518" x="3259138" y="2690813"/>
          <p14:tracePt t="117534" x="3198813" y="2697163"/>
          <p14:tracePt t="117551" x="3124200" y="2713038"/>
          <p14:tracePt t="117568" x="3052763" y="2713038"/>
          <p14:tracePt t="117584" x="3025775" y="2724150"/>
          <p14:tracePt t="117601" x="2962275" y="2740025"/>
          <p14:tracePt t="117618" x="2906713" y="2762250"/>
          <p14:tracePt t="117624" x="2897188" y="2762250"/>
          <p14:tracePt t="117635" x="2874963" y="2767013"/>
          <p14:tracePt t="117651" x="2874963" y="2771775"/>
          <p14:tracePt t="117668" x="2859088" y="2778125"/>
          <p14:tracePt t="117685" x="2847975" y="2778125"/>
          <p14:tracePt t="117782" x="2852738" y="2771775"/>
          <p14:tracePt t="117801" x="2897188" y="2744788"/>
          <p14:tracePt t="117818" x="2951163" y="2728913"/>
          <p14:tracePt t="117834" x="3079750" y="2724150"/>
          <p14:tracePt t="117851" x="3167063" y="2701925"/>
          <p14:tracePt t="117868" x="3232150" y="2701925"/>
          <p14:tracePt t="117884" x="3340100" y="2674938"/>
          <p14:tracePt t="117901" x="3443288" y="2652713"/>
          <p14:tracePt t="117918" x="3598863" y="2652713"/>
          <p14:tracePt t="117935" x="3686175" y="2643188"/>
          <p14:tracePt t="117951" x="3733800" y="2632075"/>
          <p14:tracePt t="117968" x="3886200" y="2632075"/>
          <p14:tracePt t="117984" x="3929063" y="2632075"/>
          <p14:tracePt t="118002" x="3994150" y="2632075"/>
          <p14:tracePt t="118018" x="4059238" y="2632075"/>
          <p14:tracePt t="118034" x="4133850" y="2632075"/>
          <p14:tracePt t="118051" x="4183063" y="2632075"/>
          <p14:tracePt t="118068" x="4210050" y="2632075"/>
          <p14:tracePt t="118084" x="4264025" y="2632075"/>
          <p14:tracePt t="118101" x="4329113" y="2632075"/>
          <p14:tracePt t="118118" x="4421188" y="2636838"/>
          <p14:tracePt t="118124" x="4430713" y="2636838"/>
          <p14:tracePt t="118134" x="4448175" y="2636838"/>
          <p14:tracePt t="118151" x="4475163" y="2636838"/>
          <p14:tracePt t="118168" x="4486275" y="2643188"/>
          <p14:tracePt t="118185" x="4491038" y="2643188"/>
          <p14:tracePt t="118265" x="4495800" y="2647950"/>
          <p14:tracePt t="118273" x="4495800" y="2652713"/>
          <p14:tracePt t="118284" x="4486275" y="2663825"/>
          <p14:tracePt t="118301" x="4448175" y="2674938"/>
          <p14:tracePt t="118318" x="4367213" y="2697163"/>
          <p14:tracePt t="118335" x="4302125" y="2713038"/>
          <p14:tracePt t="118351" x="4225925" y="2735263"/>
          <p14:tracePt t="118368" x="4133850" y="2755900"/>
          <p14:tracePt t="118385" x="4079875" y="2755900"/>
          <p14:tracePt t="118401" x="3994150" y="2771775"/>
          <p14:tracePt t="118418" x="3951288" y="2789238"/>
          <p14:tracePt t="118435" x="3922713" y="2794000"/>
          <p14:tracePt t="118451" x="3859213" y="2809875"/>
          <p14:tracePt t="118468" x="3798888" y="2832100"/>
          <p14:tracePt t="118485" x="3751263" y="2847975"/>
          <p14:tracePt t="118502" x="3706813" y="2859088"/>
          <p14:tracePt t="118518" x="3668713" y="2870200"/>
          <p14:tracePt t="118535" x="3598863" y="2874963"/>
          <p14:tracePt t="118551" x="3571875" y="2879725"/>
          <p14:tracePt t="118568" x="3529013" y="2879725"/>
          <p14:tracePt t="118585" x="3479800" y="2890838"/>
          <p14:tracePt t="118601" x="3425825" y="2906713"/>
          <p14:tracePt t="118618" x="3360738" y="2913063"/>
          <p14:tracePt t="118634" x="3340100" y="2917825"/>
          <p14:tracePt t="118651" x="3302000" y="2917825"/>
          <p14:tracePt t="118668" x="3252788" y="2917825"/>
          <p14:tracePt t="118685" x="3232150" y="2917825"/>
          <p14:tracePt t="118701" x="3216275" y="2917825"/>
          <p14:tracePt t="118719" x="3198813" y="2917825"/>
          <p14:tracePt t="118735" x="3182938" y="2917825"/>
          <p14:tracePt t="118751" x="3171825" y="2917825"/>
          <p14:tracePt t="118768" x="3155950" y="2917825"/>
          <p14:tracePt t="118785" x="3151188" y="2917825"/>
          <p14:tracePt t="118875" x="3155950" y="2906713"/>
          <p14:tracePt t="118884" x="3167063" y="2897188"/>
          <p14:tracePt t="118891" x="3171825" y="2897188"/>
          <p14:tracePt t="118901" x="3216275" y="2874963"/>
          <p14:tracePt t="118918" x="3236913" y="2859088"/>
          <p14:tracePt t="118935" x="3324225" y="2825750"/>
          <p14:tracePt t="118952" x="3409950" y="2825750"/>
          <p14:tracePt t="118968" x="3486150" y="2825750"/>
          <p14:tracePt t="118985" x="3540125" y="2825750"/>
          <p14:tracePt t="119002" x="3571875" y="2825750"/>
          <p14:tracePt t="119018" x="3675063" y="2825750"/>
          <p14:tracePt t="119035" x="3706813" y="2825750"/>
          <p14:tracePt t="119051" x="3787775" y="2825750"/>
          <p14:tracePt t="119068" x="3841750" y="2825750"/>
          <p14:tracePt t="119085" x="3922713" y="2825750"/>
          <p14:tracePt t="119101" x="3956050" y="2825750"/>
          <p14:tracePt t="119118" x="3983038" y="2825750"/>
          <p14:tracePt t="119124" x="4037013" y="2825750"/>
          <p14:tracePt t="119134" x="4041775" y="2825750"/>
          <p14:tracePt t="119151" x="4090988" y="2825750"/>
          <p14:tracePt t="119168" x="4187825" y="2832100"/>
          <p14:tracePt t="119185" x="4241800" y="2832100"/>
          <p14:tracePt t="119203" x="4318000" y="2836863"/>
          <p14:tracePt t="119218" x="4383088" y="2836863"/>
          <p14:tracePt t="119235" x="4421188" y="2852738"/>
          <p14:tracePt t="119252" x="4464050" y="2852738"/>
          <p14:tracePt t="119268" x="4495800" y="2859088"/>
          <p14:tracePt t="119285" x="4522788" y="2863850"/>
          <p14:tracePt t="119301" x="4545013" y="2863850"/>
          <p14:tracePt t="119318" x="4556125" y="2863850"/>
          <p14:tracePt t="119335" x="4560888" y="2863850"/>
          <p14:tracePt t="119368" x="4567238" y="2863850"/>
          <p14:tracePt t="119669" x="4556125" y="2870200"/>
          <p14:tracePt t="119678" x="4545013" y="2870200"/>
          <p14:tracePt t="119690" x="4540250" y="2874963"/>
          <p14:tracePt t="119702" x="4533900" y="2874963"/>
          <p14:tracePt t="119718" x="4522788" y="2874963"/>
          <p14:tracePt t="119735" x="4479925" y="2879725"/>
          <p14:tracePt t="119751" x="4425950" y="2886075"/>
          <p14:tracePt t="119784" x="4318000" y="2917825"/>
          <p14:tracePt t="119818" x="4232275" y="2940050"/>
          <p14:tracePt t="119851" x="4144963" y="2940050"/>
          <p14:tracePt t="119868" x="4075113" y="2944813"/>
          <p14:tracePt t="119884" x="3940175" y="2951163"/>
          <p14:tracePt t="119901" x="3841750" y="2967038"/>
          <p14:tracePt t="119918" x="3810000" y="2967038"/>
          <p14:tracePt t="119935" x="3729038" y="2967038"/>
          <p14:tracePt t="119952" x="3594100" y="2971800"/>
          <p14:tracePt t="119968" x="3513138" y="2971800"/>
          <p14:tracePt t="119985" x="3443288" y="2971800"/>
          <p14:tracePt t="120001" x="3367088" y="2971800"/>
          <p14:tracePt t="120018" x="3302000" y="2971800"/>
          <p14:tracePt t="120035" x="3243263" y="2971800"/>
          <p14:tracePt t="120051" x="3205163" y="2971800"/>
          <p14:tracePt t="120068" x="3178175" y="2971800"/>
          <p14:tracePt t="120085" x="3167063" y="2971800"/>
          <p14:tracePt t="120101" x="3160713" y="2971800"/>
          <p14:tracePt t="120235" x="3171825" y="2971800"/>
          <p14:tracePt t="120246" x="3205163" y="2962275"/>
          <p14:tracePt t="120253" x="3225800" y="2955925"/>
          <p14:tracePt t="120268" x="3290888" y="2944813"/>
          <p14:tracePt t="120284" x="3371850" y="2928938"/>
          <p14:tracePt t="120301" x="3490913" y="2928938"/>
          <p14:tracePt t="120318" x="3594100" y="2928938"/>
          <p14:tracePt t="120335" x="3668713" y="2928938"/>
          <p14:tracePt t="120351" x="3805238" y="2928938"/>
          <p14:tracePt t="120368" x="3906838" y="2928938"/>
          <p14:tracePt t="120384" x="4037013" y="2928938"/>
          <p14:tracePt t="120401" x="4129088" y="2928938"/>
          <p14:tracePt t="120418" x="4171950" y="2928938"/>
          <p14:tracePt t="120435" x="4214813" y="2928938"/>
          <p14:tracePt t="120452" x="4275138" y="2917825"/>
          <p14:tracePt t="120468" x="4306888" y="2917825"/>
          <p14:tracePt t="120485" x="4329113" y="2906713"/>
          <p14:tracePt t="120503" x="4349750" y="2901950"/>
          <p14:tracePt t="120518" x="4371975" y="2901950"/>
          <p14:tracePt t="120535" x="4383088" y="2901950"/>
          <p14:tracePt t="120551" x="4394200" y="2901950"/>
          <p14:tracePt t="120568" x="4403725" y="2901950"/>
          <p14:tracePt t="120584" x="4410075" y="2901950"/>
          <p14:tracePt t="121119" x="4414838" y="2901950"/>
          <p14:tracePt t="121357" x="4410075" y="2913063"/>
          <p14:tracePt t="121381" x="4398963" y="2924175"/>
          <p14:tracePt t="121390" x="4398963" y="2928938"/>
          <p14:tracePt t="121425" x="4387850" y="2940050"/>
          <p14:tracePt t="121457" x="4383088" y="2962275"/>
          <p14:tracePt t="121483" x="4383088" y="2978150"/>
          <p14:tracePt t="121490" x="4376738" y="2982913"/>
          <p14:tracePt t="121503" x="4367213" y="2989263"/>
          <p14:tracePt t="121518" x="4360863" y="2994025"/>
          <p14:tracePt t="121881" x="4356100" y="3005138"/>
          <p14:tracePt t="121897" x="4356100" y="3009900"/>
          <p14:tracePt t="121907" x="4344988" y="3016250"/>
          <p14:tracePt t="121915" x="4340225" y="3016250"/>
          <p14:tracePt t="121922" x="4322763" y="3016250"/>
          <p14:tracePt t="121935" x="4264025" y="3021013"/>
          <p14:tracePt t="121968" x="4086225" y="3052763"/>
          <p14:tracePt t="122002" x="3994150" y="3063875"/>
          <p14:tracePt t="122035" x="3895725" y="3079750"/>
          <p14:tracePt t="122052" x="3836988" y="3079750"/>
          <p14:tracePt t="122068" x="3805238" y="3079750"/>
          <p14:tracePt t="122085" x="3767138" y="3079750"/>
          <p14:tracePt t="122101" x="3717925" y="3079750"/>
          <p14:tracePt t="122118" x="3668713" y="3079750"/>
          <p14:tracePt t="122123" x="3659188" y="3079750"/>
          <p14:tracePt t="122135" x="3632200" y="3079750"/>
          <p14:tracePt t="122152" x="3544888" y="3059113"/>
          <p14:tracePt t="122169" x="3517900" y="3052763"/>
          <p14:tracePt t="122185" x="3443288" y="3036888"/>
          <p14:tracePt t="122202" x="3371850" y="3032125"/>
          <p14:tracePt t="122219" x="3324225" y="3016250"/>
          <p14:tracePt t="122235" x="3286125" y="3016250"/>
          <p14:tracePt t="122253" x="3232150" y="3005138"/>
          <p14:tracePt t="122268" x="3189288" y="3005138"/>
          <p14:tracePt t="122285" x="3151188" y="3005138"/>
          <p14:tracePt t="122301" x="3113088" y="3005138"/>
          <p14:tracePt t="122318" x="3070225" y="3005138"/>
          <p14:tracePt t="122335" x="3032125" y="3005138"/>
          <p14:tracePt t="122351" x="3009900" y="3005138"/>
          <p14:tracePt t="122368" x="2989263" y="3005138"/>
          <p14:tracePt t="122385" x="2955925" y="3005138"/>
          <p14:tracePt t="122401" x="2940050" y="3005138"/>
          <p14:tracePt t="122418" x="2935288" y="2998788"/>
          <p14:tracePt t="123283" x="2928938" y="2998788"/>
          <p14:tracePt t="146451" x="2940050" y="2998788"/>
          <p14:tracePt t="146469" x="6084888" y="2728913"/>
          <p14:tracePt t="146485" x="6350000" y="2728913"/>
          <p14:tracePt t="146502" x="6507163" y="2728913"/>
          <p14:tracePt t="146519" x="7035800" y="2735263"/>
          <p14:tracePt t="146535" x="7339013" y="2767013"/>
          <p14:tracePt t="146569" x="7851775" y="2816225"/>
          <p14:tracePt t="146602" x="8285163" y="2874963"/>
          <p14:tracePt t="146635" x="8766175" y="2913063"/>
          <p14:tracePt t="146641" x="8874125" y="2913063"/>
          <p14:tracePt t="146652" x="8959850" y="2913063"/>
          <p14:tracePt t="146669" x="9155113" y="2940050"/>
          <p14:tracePt t="146687" x="9263063" y="2955925"/>
          <p14:tracePt t="146702" x="9278938" y="2967038"/>
          <p14:tracePt t="146719" x="9355138" y="2967038"/>
          <p14:tracePt t="146735" x="9440863" y="2971800"/>
          <p14:tracePt t="146752" x="9539288" y="2971800"/>
          <p14:tracePt t="146769" x="9602788" y="2967038"/>
          <p14:tracePt t="146785" x="9629775" y="2951163"/>
          <p14:tracePt t="146802" x="9775825" y="2886075"/>
          <p14:tracePt t="146818" x="9802813" y="2870200"/>
          <p14:tracePt t="146835" x="9847263" y="2832100"/>
          <p14:tracePt t="146852" x="9863138" y="2789238"/>
          <p14:tracePt t="146868" x="9863138" y="2771775"/>
          <p14:tracePt t="146885" x="9867900" y="2755900"/>
          <p14:tracePt t="146931" x="9863138" y="2762250"/>
          <p14:tracePt t="146940" x="9829800" y="2805113"/>
          <p14:tracePt t="146953" x="9809163" y="2843213"/>
          <p14:tracePt t="146969" x="9717088" y="3036888"/>
          <p14:tracePt t="146985" x="9640888" y="3263900"/>
          <p14:tracePt t="147002" x="9598025" y="3421063"/>
          <p14:tracePt t="147018" x="9517063" y="3810000"/>
          <p14:tracePt t="147035" x="9447213" y="4371975"/>
          <p14:tracePt t="147052" x="9424988" y="4826000"/>
          <p14:tracePt t="147069" x="9386888" y="5160963"/>
          <p14:tracePt t="147085" x="9321800" y="5646738"/>
          <p14:tracePt t="147102" x="9305925" y="5837238"/>
          <p14:tracePt t="147119" x="9305925" y="6064250"/>
          <p14:tracePt t="147125" x="9305925" y="6242050"/>
          <p14:tracePt t="147135" x="9305925" y="6264275"/>
          <p14:tracePt t="147152" x="9305925" y="6435725"/>
          <p14:tracePt t="147169" x="9294813" y="6619875"/>
          <p14:tracePt t="147186" x="9290050" y="6711950"/>
          <p14:tracePt t="147202" x="9267825" y="6804025"/>
          <p14:tracePt t="147289" x="9267825" y="6831013"/>
          <p14:tracePt t="147295" x="9274175" y="6815138"/>
          <p14:tracePt t="147304" x="9290050" y="6745288"/>
          <p14:tracePt t="147318" x="9321800" y="6588125"/>
          <p14:tracePt t="147335" x="9344025" y="6392863"/>
          <p14:tracePt t="147352" x="9371013" y="6215063"/>
          <p14:tracePt t="147369" x="9382125" y="6107113"/>
          <p14:tracePt t="147385" x="9447213" y="5592763"/>
          <p14:tracePt t="147402" x="9447213" y="5149850"/>
          <p14:tracePt t="147419" x="9447213" y="4691063"/>
          <p14:tracePt t="147435" x="9447213" y="4295775"/>
          <p14:tracePt t="147454" x="9447213" y="3679825"/>
          <p14:tracePt t="147468" x="9447213" y="3340100"/>
          <p14:tracePt t="147486" x="9447213" y="3221038"/>
          <p14:tracePt t="147502" x="9420225" y="2944813"/>
          <p14:tracePt t="147518" x="9382125" y="2659063"/>
          <p14:tracePt t="147535" x="9366250" y="2517775"/>
          <p14:tracePt t="147552" x="9366250" y="2398713"/>
          <p14:tracePt t="147569" x="9366250" y="2274888"/>
          <p14:tracePt t="147585" x="9366250" y="2220913"/>
          <p14:tracePt t="147602" x="9366250" y="2112963"/>
          <p14:tracePt t="147619" x="9366250" y="2009775"/>
          <p14:tracePt t="147625" x="9366250" y="1973263"/>
          <p14:tracePt t="147635" x="9366250" y="1928813"/>
          <p14:tracePt t="147652" x="9366250" y="1858963"/>
          <p14:tracePt t="147669" x="9366250" y="1831975"/>
          <p14:tracePt t="147686" x="9366250" y="1816100"/>
          <p14:tracePt t="147752" x="9348788" y="1831975"/>
          <p14:tracePt t="147765" x="9344025" y="1874838"/>
          <p14:tracePt t="147773" x="9328150" y="1962150"/>
          <p14:tracePt t="147785" x="9328150" y="1989138"/>
          <p14:tracePt t="147802" x="9301163" y="2205038"/>
          <p14:tracePt t="147819" x="9256713" y="2481263"/>
          <p14:tracePt t="147835" x="9209088" y="2782888"/>
          <p14:tracePt t="147853" x="9132888" y="3275013"/>
          <p14:tracePt t="147868" x="9112250" y="3490913"/>
          <p14:tracePt t="147885" x="9090025" y="3922713"/>
          <p14:tracePt t="147902" x="9090025" y="4425950"/>
          <p14:tracePt t="147919" x="9090025" y="4879975"/>
          <p14:tracePt t="147935" x="9090025" y="5538788"/>
          <p14:tracePt t="147953" x="9090025" y="5884863"/>
          <p14:tracePt t="147968" x="9090025" y="6003925"/>
          <p14:tracePt t="147986" x="9090025" y="6242050"/>
          <p14:tracePt t="148003" x="9090025" y="6500813"/>
          <p14:tracePt t="148018" x="9090025" y="6669088"/>
          <p14:tracePt t="148035" x="9074150" y="6781800"/>
          <p14:tracePt t="148052" x="9063038" y="6853238"/>
          <p14:tracePt t="148235" x="9058275" y="6819900"/>
          <p14:tracePt t="148240" x="9063038" y="6792913"/>
          <p14:tracePt t="148252" x="9090025" y="6619875"/>
          <p14:tracePt t="148269" x="9101138" y="6545263"/>
          <p14:tracePt t="148285" x="9112250" y="6246813"/>
          <p14:tracePt t="148303" x="9112250" y="5810250"/>
          <p14:tracePt t="148318" x="9112250" y="5349875"/>
          <p14:tracePt t="148335" x="9112250" y="4911725"/>
          <p14:tracePt t="148353" x="9112250" y="4232275"/>
          <p14:tracePt t="148369" x="9105900" y="3998913"/>
          <p14:tracePt t="148385" x="9085263" y="3587750"/>
          <p14:tracePt t="148402" x="9085263" y="3182938"/>
          <p14:tracePt t="148419" x="9063038" y="2886075"/>
          <p14:tracePt t="148437" x="9063038" y="2582863"/>
          <p14:tracePt t="148453" x="9058275" y="2398713"/>
          <p14:tracePt t="148468" x="9058275" y="2344738"/>
          <p14:tracePt t="148486" x="9058275" y="2290763"/>
          <p14:tracePt t="148503" x="9058275" y="2259013"/>
          <p14:tracePt t="148519" x="9058275" y="2236788"/>
          <p14:tracePt t="148535" x="9058275" y="2227263"/>
          <p14:tracePt t="148552" x="9058275" y="2216150"/>
          <p14:tracePt t="186003" x="9058275" y="2182813"/>
          <p14:tracePt t="186016" x="10641013" y="566738"/>
          <p14:tracePt t="186023" x="10656888" y="519113"/>
          <p14:tracePt t="186036" x="10726738" y="296863"/>
          <p14:tracePt t="186053" x="10791825" y="150813"/>
          <p14:tracePt t="186070" x="10845800" y="65088"/>
          <p14:tracePt t="186252" x="11722100" y="42863"/>
          <p14:tracePt t="186260" x="11780838" y="96838"/>
          <p14:tracePt t="186270" x="11796713" y="112713"/>
          <p14:tracePt t="186287" x="11868150" y="285750"/>
          <p14:tracePt t="186302" x="11868150" y="330200"/>
          <p14:tracePt t="186319" x="11780838" y="465138"/>
          <p14:tracePt t="186337" x="11614150" y="681038"/>
          <p14:tracePt t="186353" x="11452225" y="885825"/>
          <p14:tracePt t="186369" x="11245850" y="1108075"/>
          <p14:tracePt t="186386" x="11149013" y="1193800"/>
          <p14:tracePt t="186403" x="10971213" y="1328738"/>
          <p14:tracePt t="186420" x="10863263" y="1400175"/>
          <p14:tracePt t="186436" x="10737850" y="1454150"/>
          <p14:tracePt t="186453" x="10641013" y="1519238"/>
          <p14:tracePt t="186469" x="10571163" y="1562100"/>
          <p14:tracePt t="186486" x="10463213" y="1600200"/>
          <p14:tracePt t="186503" x="10375900" y="1647825"/>
          <p14:tracePt t="186519" x="10240963" y="1692275"/>
          <p14:tracePt t="186536" x="10090150" y="1766888"/>
          <p14:tracePt t="186553" x="9964738" y="1809750"/>
          <p14:tracePt t="186569" x="9717088" y="1928813"/>
          <p14:tracePt t="186586" x="9640888" y="1955800"/>
          <p14:tracePt t="186603" x="9566275" y="1973263"/>
          <p14:tracePt t="186619" x="9483725" y="2016125"/>
          <p14:tracePt t="186624" x="9436100" y="2032000"/>
          <p14:tracePt t="186636" x="9386888" y="2047875"/>
          <p14:tracePt t="186653" x="9344025" y="2090738"/>
          <p14:tracePt t="186670" x="9312275" y="2117725"/>
          <p14:tracePt t="186687" x="9209088" y="2209800"/>
          <p14:tracePt t="186703" x="9128125" y="2286000"/>
          <p14:tracePt t="186719" x="9063038" y="2351088"/>
          <p14:tracePt t="186737" x="9024938" y="2398713"/>
          <p14:tracePt t="186753" x="8997950" y="2432050"/>
          <p14:tracePt t="186770" x="8959850" y="2490788"/>
          <p14:tracePt t="186786" x="8928100" y="2544763"/>
          <p14:tracePt t="186803" x="8894763" y="2609850"/>
          <p14:tracePt t="186820" x="8858250" y="2659063"/>
          <p14:tracePt t="186837" x="8847138" y="2701925"/>
          <p14:tracePt t="186870" x="8847138" y="2717800"/>
          <p14:tracePt t="186886" x="8847138" y="2724150"/>
          <p14:tracePt t="187032" x="8840788" y="2740025"/>
          <p14:tracePt t="187052" x="8836025" y="2744788"/>
          <p14:tracePt t="187087" x="8831263" y="2751138"/>
          <p14:tracePt t="187102" x="8824913" y="2751138"/>
          <p14:tracePt t="187258" x="8820150" y="2755900"/>
          <p14:tracePt t="187289" x="8813800" y="2755900"/>
          <p14:tracePt t="187313" x="8809038" y="2755900"/>
          <p14:tracePt t="187350" x="8797925" y="2755900"/>
          <p14:tracePt t="187361" x="8786813" y="2744788"/>
          <p14:tracePt t="187386" x="8755063" y="2713038"/>
          <p14:tracePt t="187405" x="8721725" y="2690813"/>
          <p14:tracePt t="187420" x="8667750" y="2663825"/>
          <p14:tracePt t="187438" x="8624888" y="2632075"/>
          <p14:tracePt t="187453" x="8543925" y="2598738"/>
          <p14:tracePt t="187469" x="8489950" y="2582863"/>
          <p14:tracePt t="187486" x="8440738" y="2562225"/>
          <p14:tracePt t="187503" x="8404225" y="2551113"/>
          <p14:tracePt t="187520" x="8377238" y="2540000"/>
          <p14:tracePt t="187536" x="8355013" y="2535238"/>
          <p14:tracePt t="187553" x="8332788" y="2535238"/>
          <p14:tracePt t="187570" x="8323263" y="2528888"/>
          <p14:tracePt t="187586" x="8305800" y="2517775"/>
          <p14:tracePt t="187603" x="8289925" y="2517775"/>
          <p14:tracePt t="187620" x="8285163" y="2513013"/>
          <p14:tracePt t="187668" x="8274050" y="2513013"/>
          <p14:tracePt t="187678" x="8269288" y="2513013"/>
          <p14:tracePt t="187688" x="8247063" y="2513013"/>
          <p14:tracePt t="187703" x="8220075" y="2513013"/>
          <p14:tracePt t="187719" x="8197850" y="2513013"/>
          <p14:tracePt t="187736" x="8166100" y="2517775"/>
          <p14:tracePt t="187753" x="8150225" y="2517775"/>
          <p14:tracePt t="187769" x="8143875" y="2517775"/>
          <p14:tracePt t="187786" x="8132763" y="2524125"/>
          <p14:tracePt t="187803" x="8128000" y="2524125"/>
          <p14:tracePt t="187820" x="8123238" y="2524125"/>
          <p14:tracePt t="187836" x="8105775" y="2524125"/>
          <p14:tracePt t="187853" x="8089900" y="2524125"/>
          <p14:tracePt t="187869" x="8074025" y="2524125"/>
          <p14:tracePt t="187887" x="8035925" y="2508250"/>
          <p14:tracePt t="187905" x="8024813" y="2490788"/>
          <p14:tracePt t="187920" x="8015288" y="2486025"/>
          <p14:tracePt t="187936" x="8008938" y="2474913"/>
          <p14:tracePt t="187953" x="8008938" y="2463800"/>
          <p14:tracePt t="187991" x="8008938" y="2459038"/>
          <p14:tracePt t="188005" x="8008938" y="2454275"/>
          <p14:tracePt t="188019" x="8004175" y="2447925"/>
          <p14:tracePt t="188036" x="7993063" y="2443163"/>
          <p14:tracePt t="188053" x="7981950" y="2432050"/>
          <p14:tracePt t="188091" x="7981950" y="2420938"/>
          <p14:tracePt t="188148" x="7981950" y="2409825"/>
          <p14:tracePt t="188172" x="7981950" y="2405063"/>
          <p14:tracePt t="188207" x="7981950" y="2398713"/>
          <p14:tracePt t="188221" x="7977188" y="2393950"/>
          <p14:tracePt t="188248" x="7977188" y="2378075"/>
          <p14:tracePt t="188257" x="7977188" y="2371725"/>
          <p14:tracePt t="188268" x="7977188" y="2355850"/>
          <p14:tracePt t="188288" x="7970838" y="2339975"/>
          <p14:tracePt t="188298" x="7970838" y="2335213"/>
          <p14:tracePt t="188303" x="7970838" y="2328863"/>
          <p14:tracePt t="188319" x="7966075" y="2312988"/>
          <p14:tracePt t="188336" x="7959725" y="2308225"/>
          <p14:tracePt t="188353" x="7959725" y="2286000"/>
          <p14:tracePt t="188369" x="7959725" y="2270125"/>
          <p14:tracePt t="188388" x="7959725" y="2247900"/>
          <p14:tracePt t="188403" x="7959725" y="2243138"/>
          <p14:tracePt t="188420" x="7959725" y="2232025"/>
          <p14:tracePt t="188438" x="7959725" y="2220913"/>
          <p14:tracePt t="188471" x="7959725" y="2205038"/>
          <p14:tracePt t="188510" x="7959725" y="2193925"/>
          <p14:tracePt t="188519" x="7959725" y="2189163"/>
          <p14:tracePt t="188526" x="7959725" y="2182813"/>
          <p14:tracePt t="188536" x="7959725" y="2178050"/>
          <p14:tracePt t="188553" x="7959725" y="2155825"/>
          <p14:tracePt t="188586" x="7959725" y="2144713"/>
          <p14:tracePt t="188603" x="7959725" y="2139950"/>
          <p14:tracePt t="188619" x="7959725" y="2108200"/>
          <p14:tracePt t="188637" x="7959725" y="2090738"/>
          <p14:tracePt t="188654" x="7966075" y="2074863"/>
          <p14:tracePt t="188670" x="7970838" y="2070100"/>
          <p14:tracePt t="188687" x="7993063" y="2054225"/>
          <p14:tracePt t="188703" x="7997825" y="2047875"/>
          <p14:tracePt t="188719" x="8008938" y="2036763"/>
          <p14:tracePt t="188737" x="8031163" y="2016125"/>
          <p14:tracePt t="188753" x="8051800" y="2005013"/>
          <p14:tracePt t="188769" x="8078788" y="1993900"/>
          <p14:tracePt t="188786" x="8096250" y="1978025"/>
          <p14:tracePt t="188803" x="8123238" y="1962150"/>
          <p14:tracePt t="188819" x="8143875" y="1955800"/>
          <p14:tracePt t="188836" x="8170863" y="1946275"/>
          <p14:tracePt t="188853" x="8213725" y="1919288"/>
          <p14:tracePt t="188870" x="8240713" y="1912938"/>
          <p14:tracePt t="188886" x="8258175" y="1901825"/>
          <p14:tracePt t="188907" x="8305800" y="1890713"/>
          <p14:tracePt t="188920" x="8339138" y="1885950"/>
          <p14:tracePt t="188936" x="8382000" y="1885950"/>
          <p14:tracePt t="188953" x="8420100" y="1870075"/>
          <p14:tracePt t="188969" x="8489950" y="1863725"/>
          <p14:tracePt t="188987" x="8539163" y="1863725"/>
          <p14:tracePt t="189003" x="8586788" y="1858963"/>
          <p14:tracePt t="189019" x="8631238" y="1858963"/>
          <p14:tracePt t="189036" x="8662988" y="1858963"/>
          <p14:tracePt t="189053" x="8748713" y="1858963"/>
          <p14:tracePt t="189069" x="8824913" y="1858963"/>
          <p14:tracePt t="189086" x="8890000" y="1858963"/>
          <p14:tracePt t="189103" x="8982075" y="1858963"/>
          <p14:tracePt t="189119" x="9024938" y="1858963"/>
          <p14:tracePt t="189125" x="9090025" y="1858963"/>
          <p14:tracePt t="189138" x="9155113" y="1858963"/>
          <p14:tracePt t="189153" x="9186863" y="1858963"/>
          <p14:tracePt t="189170" x="9229725" y="1858963"/>
          <p14:tracePt t="189187" x="9305925" y="1874838"/>
          <p14:tracePt t="189203" x="9375775" y="1881188"/>
          <p14:tracePt t="189220" x="9424988" y="1897063"/>
          <p14:tracePt t="189236" x="9467850" y="1901825"/>
          <p14:tracePt t="189253" x="9517063" y="1912938"/>
          <p14:tracePt t="189269" x="9598025" y="1928813"/>
          <p14:tracePt t="189286" x="9652000" y="1939925"/>
          <p14:tracePt t="189303" x="9721850" y="1955800"/>
          <p14:tracePt t="189320" x="9771063" y="1962150"/>
          <p14:tracePt t="189336" x="9809163" y="1978025"/>
          <p14:tracePt t="189353" x="9883775" y="2009775"/>
          <p14:tracePt t="189369" x="9955213" y="2027238"/>
          <p14:tracePt t="189386" x="9982200" y="2047875"/>
          <p14:tracePt t="189406" x="10063163" y="2074863"/>
          <p14:tracePt t="189420" x="10117138" y="2112963"/>
          <p14:tracePt t="189436" x="10160000" y="2139950"/>
          <p14:tracePt t="189453" x="10198100" y="2166938"/>
          <p14:tracePt t="189469" x="10236200" y="2189163"/>
          <p14:tracePt t="189486" x="10301288" y="2216150"/>
          <p14:tracePt t="189503" x="10321925" y="2236788"/>
          <p14:tracePt t="189519" x="10344150" y="2254250"/>
          <p14:tracePt t="189536" x="10364788" y="2263775"/>
          <p14:tracePt t="189553" x="10398125" y="2301875"/>
          <p14:tracePt t="189569" x="10418763" y="2328863"/>
          <p14:tracePt t="189586" x="10440988" y="2366963"/>
          <p14:tracePt t="189603" x="10452100" y="2398713"/>
          <p14:tracePt t="189620" x="10467975" y="2416175"/>
          <p14:tracePt t="189626" x="10472738" y="2420938"/>
          <p14:tracePt t="189638" x="10479088" y="2436813"/>
          <p14:tracePt t="189654" x="10483850" y="2459038"/>
          <p14:tracePt t="189688" x="10483850" y="2474913"/>
          <p14:tracePt t="189703" x="10483850" y="2501900"/>
          <p14:tracePt t="189719" x="10463213" y="2535238"/>
          <p14:tracePt t="189737" x="10445750" y="2544763"/>
          <p14:tracePt t="189753" x="10436225" y="2551113"/>
          <p14:tracePt t="189769" x="10371138" y="2566988"/>
          <p14:tracePt t="189786" x="10328275" y="2582863"/>
          <p14:tracePt t="189803" x="10256838" y="2582863"/>
          <p14:tracePt t="189819" x="10198100" y="2582863"/>
          <p14:tracePt t="189836" x="10067925" y="2582863"/>
          <p14:tracePt t="189853" x="9932988" y="2582863"/>
          <p14:tracePt t="189870" x="9856788" y="2582863"/>
          <p14:tracePt t="189886" x="9782175" y="2582863"/>
          <p14:tracePt t="189904" x="9647238" y="2582863"/>
          <p14:tracePt t="189920" x="9566275" y="2582863"/>
          <p14:tracePt t="189937" x="9517063" y="2582863"/>
          <p14:tracePt t="189953" x="9456738" y="2582863"/>
          <p14:tracePt t="189970" x="9348788" y="2582863"/>
          <p14:tracePt t="189986" x="9274175" y="2582863"/>
          <p14:tracePt t="190003" x="9213850" y="2582863"/>
          <p14:tracePt t="190019" x="9166225" y="2582863"/>
          <p14:tracePt t="190036" x="9105900" y="2582863"/>
          <p14:tracePt t="190053" x="9058275" y="2571750"/>
          <p14:tracePt t="190069" x="9013825" y="2571750"/>
          <p14:tracePt t="190086" x="8970963" y="2566988"/>
          <p14:tracePt t="190103" x="8928100" y="2562225"/>
          <p14:tracePt t="190120" x="8836025" y="2562225"/>
          <p14:tracePt t="190125" x="8797925" y="2555875"/>
          <p14:tracePt t="190136" x="8755063" y="2544763"/>
          <p14:tracePt t="190154" x="8705850" y="2544763"/>
          <p14:tracePt t="190172" x="8613775" y="2544763"/>
          <p14:tracePt t="190188" x="8555038" y="2528888"/>
          <p14:tracePt t="190203" x="8489950" y="2524125"/>
          <p14:tracePt t="190219" x="8447088" y="2517775"/>
          <p14:tracePt t="190238" x="8382000" y="2517775"/>
          <p14:tracePt t="190253" x="8339138" y="2517775"/>
          <p14:tracePt t="190269" x="8301038" y="2497138"/>
          <p14:tracePt t="190286" x="8274050" y="2497138"/>
          <p14:tracePt t="190303" x="8258175" y="2497138"/>
          <p14:tracePt t="190319" x="8240713" y="2490788"/>
          <p14:tracePt t="190336" x="8235950" y="2490788"/>
          <p14:tracePt t="190370" x="8231188" y="2490788"/>
          <p14:tracePt t="190386" x="8220075" y="2490788"/>
          <p14:tracePt t="193815" x="8213725" y="2490788"/>
          <p14:tracePt t="193821" x="8220075" y="2490788"/>
          <p14:tracePt t="193825" x="8224838" y="2490788"/>
          <p14:tracePt t="193836" x="8240713" y="2490788"/>
          <p14:tracePt t="193853" x="8247063" y="2490788"/>
          <p14:tracePt t="193901" x="8269288" y="2490788"/>
          <p14:tracePt t="193907" x="8296275" y="2490788"/>
          <p14:tracePt t="193920" x="8332788" y="2490788"/>
          <p14:tracePt t="193953" x="8350250" y="2490788"/>
          <p14:tracePt t="193987" x="8355013" y="2486025"/>
          <p14:tracePt t="194003" x="8366125" y="2481263"/>
          <p14:tracePt t="194020" x="8393113" y="2454275"/>
          <p14:tracePt t="194036" x="8413750" y="2405063"/>
          <p14:tracePt t="194053" x="8431213" y="2366963"/>
          <p14:tracePt t="194070" x="8431213" y="2308225"/>
          <p14:tracePt t="194087" x="8431213" y="2243138"/>
          <p14:tracePt t="194103" x="8420100" y="2189163"/>
          <p14:tracePt t="194119" x="8397875" y="2162175"/>
          <p14:tracePt t="194137" x="8366125" y="2135188"/>
          <p14:tracePt t="194155" x="8355013" y="2124075"/>
          <p14:tracePt t="194171" x="8316913" y="2085975"/>
          <p14:tracePt t="194187" x="8296275" y="2074863"/>
          <p14:tracePt t="194203" x="8289925" y="2070100"/>
          <p14:tracePt t="194220" x="8285163" y="2063750"/>
          <p14:tracePt t="194238" x="8262938" y="2032000"/>
          <p14:tracePt t="194253" x="8247063" y="2009775"/>
          <p14:tracePt t="194270" x="8220075" y="1978025"/>
          <p14:tracePt t="194286" x="8166100" y="1946275"/>
          <p14:tracePt t="194303" x="8128000" y="1912938"/>
          <p14:tracePt t="194320" x="8089900" y="1890713"/>
          <p14:tracePt t="194336" x="8074025" y="1874838"/>
          <p14:tracePt t="194353" x="8042275" y="1858963"/>
          <p14:tracePt t="194370" x="8020050" y="1847850"/>
          <p14:tracePt t="194387" x="7997825" y="1831975"/>
          <p14:tracePt t="194420" x="7993063" y="1831975"/>
          <p14:tracePt t="194437" x="7986713" y="1831975"/>
          <p14:tracePt t="194453" x="7981950" y="1827213"/>
          <p14:tracePt t="194614" x="7977188" y="1816100"/>
          <p14:tracePt t="194661" x="7970838" y="1809750"/>
          <p14:tracePt t="194671" x="7970838" y="1804988"/>
          <p14:tracePt t="194682" x="7966075" y="1800225"/>
          <p14:tracePt t="194692" x="7966075" y="1782763"/>
          <p14:tracePt t="194703" x="7966075" y="1766888"/>
          <p14:tracePt t="194719" x="7959725" y="1762125"/>
          <p14:tracePt t="194736" x="7954963" y="1728788"/>
          <p14:tracePt t="194753" x="7954963" y="1719263"/>
          <p14:tracePt t="194769" x="7954963" y="1712913"/>
          <p14:tracePt t="195124" x="7954963" y="1719263"/>
          <p14:tracePt t="195127" x="7954963" y="1728788"/>
          <p14:tracePt t="195656" x="7977188" y="1735138"/>
          <p14:tracePt t="196294" x="7986713" y="1735138"/>
          <p14:tracePt t="196304" x="7986713" y="1739900"/>
          <p14:tracePt t="196318" x="7986713" y="1746250"/>
          <p14:tracePt t="196330" x="7997825" y="1755775"/>
          <p14:tracePt t="196342" x="8004175" y="1766888"/>
          <p14:tracePt t="196353" x="8008938" y="1778000"/>
          <p14:tracePt t="196370" x="8015288" y="1793875"/>
          <p14:tracePt t="196386" x="8024813" y="1816100"/>
          <p14:tracePt t="196420" x="8058150" y="1863725"/>
          <p14:tracePt t="196453" x="8085138" y="1908175"/>
          <p14:tracePt t="196488" x="8105775" y="1955800"/>
          <p14:tracePt t="196503" x="8112125" y="1973263"/>
          <p14:tracePt t="196520" x="8128000" y="1993900"/>
          <p14:tracePt t="196536" x="8139113" y="2016125"/>
          <p14:tracePt t="196553" x="8143875" y="2027238"/>
          <p14:tracePt t="196570" x="8159750" y="2054225"/>
          <p14:tracePt t="196587" x="8166100" y="2074863"/>
          <p14:tracePt t="196603" x="8181975" y="2085975"/>
          <p14:tracePt t="196620" x="8193088" y="2112963"/>
          <p14:tracePt t="196625" x="8197850" y="2117725"/>
          <p14:tracePt t="196636" x="8197850" y="2124075"/>
          <p14:tracePt t="196654" x="8204200" y="2139950"/>
          <p14:tracePt t="196671" x="8213725" y="2166938"/>
          <p14:tracePt t="196687" x="8224838" y="2182813"/>
          <p14:tracePt t="196703" x="8240713" y="2220913"/>
          <p14:tracePt t="196720" x="8247063" y="2232025"/>
          <p14:tracePt t="196738" x="8274050" y="2270125"/>
          <p14:tracePt t="196753" x="8285163" y="2286000"/>
          <p14:tracePt t="196770" x="8301038" y="2308225"/>
          <p14:tracePt t="196786" x="8323263" y="2339975"/>
          <p14:tracePt t="196803" x="8332788" y="2355850"/>
          <p14:tracePt t="196819" x="8343900" y="2371725"/>
          <p14:tracePt t="196836" x="8366125" y="2393950"/>
          <p14:tracePt t="196853" x="8382000" y="2420938"/>
          <p14:tracePt t="196870" x="8397875" y="2443163"/>
          <p14:tracePt t="196887" x="8435975" y="2481263"/>
          <p14:tracePt t="196905" x="8467725" y="2528888"/>
          <p14:tracePt t="196920" x="8523288" y="2598738"/>
          <p14:tracePt t="196938" x="8593138" y="2674938"/>
          <p14:tracePt t="196953" x="8609013" y="2701925"/>
          <p14:tracePt t="196970" x="8624888" y="2717800"/>
          <p14:tracePt t="196987" x="8636000" y="2728913"/>
          <p14:tracePt t="197913" x="8631238" y="2728913"/>
          <p14:tracePt t="197923" x="8609013" y="2728913"/>
          <p14:tracePt t="197933" x="8566150" y="2735263"/>
          <p14:tracePt t="197940" x="8555038" y="2735263"/>
          <p14:tracePt t="197954" x="8478838" y="2735263"/>
          <p14:tracePt t="197970" x="8431213" y="2735263"/>
          <p14:tracePt t="197987" x="8393113" y="2735263"/>
          <p14:tracePt t="198003" x="8323263" y="2735263"/>
          <p14:tracePt t="198037" x="8312150" y="2735263"/>
          <p14:tracePt t="198103" x="8289925" y="2728913"/>
          <p14:tracePt t="198120" x="8274050" y="2724150"/>
          <p14:tracePt t="198136" x="8251825" y="2701925"/>
          <p14:tracePt t="198154" x="8231188" y="2686050"/>
          <p14:tracePt t="198170" x="8224838" y="2674938"/>
          <p14:tracePt t="198187" x="8220075" y="2652713"/>
          <p14:tracePt t="198204" x="8220075" y="2647950"/>
          <p14:tracePt t="198219" x="8208963" y="2609850"/>
          <p14:tracePt t="198237" x="8208963" y="2582863"/>
          <p14:tracePt t="198253" x="8197850" y="2551113"/>
          <p14:tracePt t="198270" x="8193088" y="2528888"/>
          <p14:tracePt t="198286" x="8181975" y="2490788"/>
          <p14:tracePt t="198303" x="8181975" y="2470150"/>
          <p14:tracePt t="198320" x="8177213" y="2454275"/>
          <p14:tracePt t="198336" x="8177213" y="2436813"/>
          <p14:tracePt t="198353" x="8170863" y="2409825"/>
          <p14:tracePt t="198370" x="8170863" y="2393950"/>
          <p14:tracePt t="198387" x="8170863" y="2382838"/>
          <p14:tracePt t="198404" x="8170863" y="2362200"/>
          <p14:tracePt t="198420" x="8170863" y="2355850"/>
          <p14:tracePt t="198438" x="8181975" y="2317750"/>
          <p14:tracePt t="198453" x="8186738" y="2301875"/>
          <p14:tracePt t="198470" x="8193088" y="2290763"/>
          <p14:tracePt t="198486" x="8197850" y="2286000"/>
          <p14:tracePt t="198503" x="8204200" y="2286000"/>
          <p14:tracePt t="198520" x="8208963" y="2270125"/>
          <p14:tracePt t="198536" x="8224838" y="2254250"/>
          <p14:tracePt t="198553" x="8235950" y="2254250"/>
          <p14:tracePt t="198570" x="8240713" y="2247900"/>
          <p14:tracePt t="198586" x="8258175" y="2243138"/>
          <p14:tracePt t="198622" x="8262938" y="2243138"/>
          <p14:tracePt t="198637" x="8269288" y="2243138"/>
          <p14:tracePt t="198655" x="8285163" y="2243138"/>
          <p14:tracePt t="198670" x="8289925" y="2243138"/>
          <p14:tracePt t="198687" x="8305800" y="2243138"/>
          <p14:tracePt t="198703" x="8316913" y="2243138"/>
          <p14:tracePt t="198720" x="8339138" y="2243138"/>
          <p14:tracePt t="198736" x="8350250" y="2243138"/>
          <p14:tracePt t="198753" x="8359775" y="2247900"/>
          <p14:tracePt t="198770" x="8382000" y="2259013"/>
          <p14:tracePt t="198786" x="8393113" y="2270125"/>
          <p14:tracePt t="198803" x="8408988" y="2274888"/>
          <p14:tracePt t="198820" x="8440738" y="2281238"/>
          <p14:tracePt t="198836" x="8467725" y="2290763"/>
          <p14:tracePt t="198853" x="8489950" y="2297113"/>
          <p14:tracePt t="198869" x="8532813" y="2308225"/>
          <p14:tracePt t="198886" x="8550275" y="2317750"/>
          <p14:tracePt t="198903" x="8577263" y="2328863"/>
          <p14:tracePt t="198920" x="8620125" y="2328863"/>
          <p14:tracePt t="198937" x="8640763" y="2335213"/>
          <p14:tracePt t="198953" x="8658225" y="2335213"/>
          <p14:tracePt t="198970" x="8667750" y="2335213"/>
          <p14:tracePt t="198987" x="8705850" y="2335213"/>
          <p14:tracePt t="199003" x="8721725" y="2335213"/>
          <p14:tracePt t="199020" x="8743950" y="2324100"/>
          <p14:tracePt t="199037" x="8770938" y="2308225"/>
          <p14:tracePt t="199053" x="8797925" y="2297113"/>
          <p14:tracePt t="199070" x="8820150" y="2274888"/>
          <p14:tracePt t="199087" x="8851900" y="2254250"/>
          <p14:tracePt t="199119" x="8874125" y="2236788"/>
          <p14:tracePt t="199137" x="8901113" y="2216150"/>
          <p14:tracePt t="199153" x="8912225" y="2205038"/>
          <p14:tracePt t="199170" x="8932863" y="2193925"/>
          <p14:tracePt t="199187" x="8959850" y="2162175"/>
          <p14:tracePt t="199203" x="8997950" y="2139950"/>
          <p14:tracePt t="199220" x="9024938" y="2112963"/>
          <p14:tracePt t="199237" x="9040813" y="2097088"/>
          <p14:tracePt t="199253" x="9074150" y="2063750"/>
          <p14:tracePt t="199270" x="9105900" y="2054225"/>
          <p14:tracePt t="199286" x="9117013" y="2036763"/>
          <p14:tracePt t="199303" x="9139238" y="2027238"/>
          <p14:tracePt t="199320" x="9166225" y="2005013"/>
          <p14:tracePt t="199337" x="9197975" y="2000250"/>
          <p14:tracePt t="199353" x="9229725" y="1989138"/>
          <p14:tracePt t="199370" x="9251950" y="1982788"/>
          <p14:tracePt t="199387" x="9301163" y="1973263"/>
          <p14:tracePt t="199406" x="9339263" y="1973263"/>
          <p14:tracePt t="199420" x="9355138" y="1962150"/>
          <p14:tracePt t="199437" x="9366250" y="1962150"/>
          <p14:tracePt t="199453" x="9386888" y="1962150"/>
          <p14:tracePt t="199470" x="9413875" y="1966913"/>
          <p14:tracePt t="199487" x="9456738" y="1989138"/>
          <p14:tracePt t="199503" x="9494838" y="2020888"/>
          <p14:tracePt t="199520" x="9528175" y="2032000"/>
          <p14:tracePt t="199537" x="9593263" y="2058988"/>
          <p14:tracePt t="199553" x="9640888" y="2074863"/>
          <p14:tracePt t="199570" x="9674225" y="2085975"/>
          <p14:tracePt t="199586" x="9717088" y="2090738"/>
          <p14:tracePt t="199603" x="9764713" y="2108200"/>
          <p14:tracePt t="199620" x="9802813" y="2108200"/>
          <p14:tracePt t="199637" x="9813925" y="2108200"/>
          <p14:tracePt t="199655" x="9829800" y="2108200"/>
          <p14:tracePt t="199670" x="9847263" y="2108200"/>
          <p14:tracePt t="199688" x="9890125" y="2108200"/>
          <p14:tracePt t="199703" x="9917113" y="2090738"/>
          <p14:tracePt t="199719" x="9932988" y="2074863"/>
          <p14:tracePt t="199736" x="9955213" y="2058988"/>
          <p14:tracePt t="199753" x="10013950" y="2020888"/>
          <p14:tracePt t="199770" x="10040938" y="2005013"/>
          <p14:tracePt t="199786" x="10063163" y="1989138"/>
          <p14:tracePt t="199803" x="10106025" y="1966913"/>
          <p14:tracePt t="199820" x="10133013" y="1951038"/>
          <p14:tracePt t="199836" x="10171113" y="1919288"/>
          <p14:tracePt t="199853" x="10202863" y="1901825"/>
          <p14:tracePt t="199870" x="10236200" y="1885950"/>
          <p14:tracePt t="199887" x="10290175" y="1858963"/>
          <p14:tracePt t="199906" x="10328275" y="1843088"/>
          <p14:tracePt t="199921" x="10344150" y="1836738"/>
          <p14:tracePt t="199937" x="10387013" y="1827213"/>
          <p14:tracePt t="199953" x="10398125" y="1827213"/>
          <p14:tracePt t="199970" x="10418763" y="1820863"/>
          <p14:tracePt t="199987" x="10440988" y="1809750"/>
          <p14:tracePt t="200003" x="10452100" y="1809750"/>
          <p14:tracePt t="200020" x="10463213" y="1804988"/>
          <p14:tracePt t="200036" x="10479088" y="1804988"/>
          <p14:tracePt t="200053" x="10483850" y="1804988"/>
          <p14:tracePt t="200220" x="10490200" y="1804988"/>
          <p14:tracePt t="200237" x="10490200" y="1809750"/>
          <p14:tracePt t="200257" x="10483850" y="1816100"/>
          <p14:tracePt t="206644" x="10490200" y="1816100"/>
          <p14:tracePt t="206659" x="10375900" y="2005013"/>
          <p14:tracePt t="206775" x="10364788" y="2005013"/>
          <p14:tracePt t="206781" x="10348913" y="2005013"/>
          <p14:tracePt t="206792" x="10328275" y="2005013"/>
          <p14:tracePt t="206803" x="10306050" y="2005013"/>
          <p14:tracePt t="206834" x="10301288" y="2005013"/>
          <p14:tracePt t="206846" x="10279063" y="2005013"/>
          <p14:tracePt t="206853" x="10272713" y="2005013"/>
          <p14:tracePt t="206870" x="10252075" y="2020888"/>
          <p14:tracePt t="206904" x="10117138" y="2070100"/>
          <p14:tracePt t="206936" x="10052050" y="2090738"/>
          <p14:tracePt t="206970" x="9982200" y="2112963"/>
          <p14:tracePt t="206987" x="9955213" y="2128838"/>
          <p14:tracePt t="207003" x="9921875" y="2135188"/>
          <p14:tracePt t="207020" x="9879013" y="2151063"/>
          <p14:tracePt t="207037" x="9847263" y="2155825"/>
          <p14:tracePt t="207053" x="9813925" y="2166938"/>
          <p14:tracePt t="207070" x="9793288" y="2166938"/>
          <p14:tracePt t="207087" x="9710738" y="2173288"/>
          <p14:tracePt t="207103" x="9678988" y="2173288"/>
          <p14:tracePt t="207120" x="9647238" y="2173288"/>
          <p14:tracePt t="207137" x="9598025" y="2173288"/>
          <p14:tracePt t="207154" x="9566275" y="2162175"/>
          <p14:tracePt t="207170" x="9559925" y="2151063"/>
          <p14:tracePt t="207187" x="9559925" y="2139950"/>
          <p14:tracePt t="207204" x="9559925" y="2112963"/>
          <p14:tracePt t="207220" x="9559925" y="2101850"/>
          <p14:tracePt t="207236" x="9559925" y="2070100"/>
          <p14:tracePt t="207253" x="9593263" y="2016125"/>
          <p14:tracePt t="207270" x="9629775" y="1978025"/>
          <p14:tracePt t="207287" x="9647238" y="1962150"/>
          <p14:tracePt t="207303" x="9663113" y="1939925"/>
          <p14:tracePt t="207320" x="9683750" y="1919288"/>
          <p14:tracePt t="207337" x="9717088" y="1901825"/>
          <p14:tracePt t="207353" x="9732963" y="1885950"/>
          <p14:tracePt t="207370" x="9771063" y="1881188"/>
          <p14:tracePt t="207387" x="9809163" y="1874838"/>
          <p14:tracePt t="207405" x="9840913" y="1874838"/>
          <p14:tracePt t="207420" x="9879013" y="1874838"/>
          <p14:tracePt t="207437" x="9955213" y="1874838"/>
          <p14:tracePt t="207453" x="9998075" y="1863725"/>
          <p14:tracePt t="207470" x="10063163" y="1863725"/>
          <p14:tracePt t="207487" x="10094913" y="1863725"/>
          <p14:tracePt t="207503" x="10164763" y="1863725"/>
          <p14:tracePt t="207520" x="10225088" y="1863725"/>
          <p14:tracePt t="207537" x="10267950" y="1863725"/>
          <p14:tracePt t="207553" x="10279063" y="1863725"/>
          <p14:tracePt t="207570" x="10301288" y="1858963"/>
          <p14:tracePt t="207720" x="10283825" y="1858963"/>
          <p14:tracePt t="207730" x="10267950" y="1858963"/>
          <p14:tracePt t="207736" x="10252075" y="1858963"/>
          <p14:tracePt t="207753" x="10213975" y="1858963"/>
          <p14:tracePt t="207771" x="10209213" y="1858963"/>
          <p14:tracePt t="207787" x="10186988" y="1858963"/>
          <p14:tracePt t="207803" x="10160000" y="1858963"/>
          <p14:tracePt t="207820" x="10117138" y="1890713"/>
          <p14:tracePt t="207836" x="10094913" y="1919288"/>
          <p14:tracePt t="207853" x="10036175" y="1978025"/>
          <p14:tracePt t="207870" x="10013950" y="2009775"/>
          <p14:tracePt t="207887" x="10009188" y="2020888"/>
          <p14:tracePt t="207903" x="9991725" y="2058988"/>
          <p14:tracePt t="207920" x="9986963" y="2074863"/>
          <p14:tracePt t="207937" x="9971088" y="2108200"/>
          <p14:tracePt t="207954" x="9964738" y="2128838"/>
          <p14:tracePt t="207970" x="9948863" y="2151063"/>
          <p14:tracePt t="207986" x="9944100" y="2189163"/>
          <p14:tracePt t="208004" x="9932988" y="2216150"/>
          <p14:tracePt t="208020" x="9932988" y="2232025"/>
          <p14:tracePt t="208037" x="9921875" y="2254250"/>
          <p14:tracePt t="208053" x="9906000" y="2263775"/>
          <p14:tracePt t="208070" x="9894888" y="2270125"/>
          <p14:tracePt t="208087" x="9874250" y="2270125"/>
          <p14:tracePt t="208103" x="9847263" y="2270125"/>
          <p14:tracePt t="208122" x="9786938" y="2270125"/>
          <p14:tracePt t="208128" x="9775825" y="2270125"/>
          <p14:tracePt t="208142" x="9705975" y="2254250"/>
          <p14:tracePt t="208154" x="9640888" y="2247900"/>
          <p14:tracePt t="208170" x="9582150" y="2209800"/>
          <p14:tracePt t="208187" x="9532938" y="2178050"/>
          <p14:tracePt t="208203" x="9424988" y="2139950"/>
          <p14:tracePt t="208220" x="9344025" y="2101850"/>
          <p14:tracePt t="208237" x="9285288" y="2085975"/>
          <p14:tracePt t="208253" x="9220200" y="2058988"/>
          <p14:tracePt t="208270" x="9193213" y="2054225"/>
          <p14:tracePt t="208287" x="9132888" y="2047875"/>
          <p14:tracePt t="208303" x="9101138" y="2047875"/>
          <p14:tracePt t="208320" x="9078913" y="2047875"/>
          <p14:tracePt t="208337" x="9047163" y="2047875"/>
          <p14:tracePt t="208353" x="8975725" y="2074863"/>
          <p14:tracePt t="208370" x="8943975" y="2085975"/>
          <p14:tracePt t="208387" x="8894763" y="2108200"/>
          <p14:tracePt t="208403" x="8809038" y="2139950"/>
          <p14:tracePt t="208420" x="8770938" y="2178050"/>
          <p14:tracePt t="208438" x="8728075" y="2200275"/>
          <p14:tracePt t="208454" x="8701088" y="2209800"/>
          <p14:tracePt t="208470" x="8678863" y="2232025"/>
          <p14:tracePt t="208487" x="8620125" y="2247900"/>
          <p14:tracePt t="208503" x="8597900" y="2263775"/>
          <p14:tracePt t="208520" x="8577263" y="2281238"/>
          <p14:tracePt t="208537" x="8559800" y="2286000"/>
          <p14:tracePt t="208553" x="8543925" y="2290763"/>
          <p14:tracePt t="208570" x="8516938" y="2290763"/>
          <p14:tracePt t="208587" x="8494713" y="2290763"/>
          <p14:tracePt t="208603" x="8474075" y="2290763"/>
          <p14:tracePt t="208620" x="8440738" y="2290763"/>
          <p14:tracePt t="208626" x="8404225" y="2290763"/>
          <p14:tracePt t="208639" x="8366125" y="2290763"/>
          <p14:tracePt t="208655" x="8312150" y="2281238"/>
          <p14:tracePt t="208670" x="8289925" y="2274888"/>
          <p14:tracePt t="208688" x="8224838" y="2263775"/>
          <p14:tracePt t="208703" x="8181975" y="2259013"/>
          <p14:tracePt t="208720" x="8154988" y="2254250"/>
          <p14:tracePt t="208737" x="8128000" y="2254250"/>
          <p14:tracePt t="208753" x="8116888" y="2254250"/>
          <p14:tracePt t="208770" x="8112125" y="2254250"/>
          <p14:tracePt t="209213" x="8112125" y="2247900"/>
          <p14:tracePt t="209218" x="8116888" y="2232025"/>
          <p14:tracePt t="209227" x="8159750" y="2209800"/>
          <p14:tracePt t="209237" x="8177213" y="2189163"/>
          <p14:tracePt t="209253" x="8278813" y="2128838"/>
          <p14:tracePt t="209270" x="8289925" y="2117725"/>
          <p14:tracePt t="209671" x="8305800" y="2112963"/>
          <p14:tracePt t="209734" x="8316913" y="2112963"/>
          <p14:tracePt t="209996" x="8323263" y="2112963"/>
          <p14:tracePt t="210005" x="8332788" y="2112963"/>
          <p14:tracePt t="210063" x="8350250" y="2112963"/>
          <p14:tracePt t="210076" x="8366125" y="2117725"/>
          <p14:tracePt t="210103" x="8404225" y="2155825"/>
          <p14:tracePt t="210120" x="8413750" y="2173288"/>
          <p14:tracePt t="210137" x="8440738" y="2209800"/>
          <p14:tracePt t="210154" x="8467725" y="2254250"/>
          <p14:tracePt t="210170" x="8489950" y="2324100"/>
          <p14:tracePt t="210187" x="8489950" y="2382838"/>
          <p14:tracePt t="210204" x="8489950" y="2420938"/>
          <p14:tracePt t="210220" x="8489950" y="2474913"/>
          <p14:tracePt t="210237" x="8494713" y="2535238"/>
          <p14:tracePt t="210253" x="8501063" y="2571750"/>
          <p14:tracePt t="210270" x="8501063" y="2605088"/>
          <p14:tracePt t="210286" x="8501063" y="2625725"/>
          <p14:tracePt t="210303" x="8501063" y="2670175"/>
          <p14:tracePt t="210320" x="8501063" y="2708275"/>
          <p14:tracePt t="210337" x="8501063" y="2751138"/>
          <p14:tracePt t="210353" x="8494713" y="2778125"/>
          <p14:tracePt t="210370" x="8485188" y="2805113"/>
          <p14:tracePt t="210387" x="8435975" y="2870200"/>
          <p14:tracePt t="210403" x="8431213" y="2890838"/>
          <p14:tracePt t="210421" x="8424863" y="2913063"/>
          <p14:tracePt t="210437" x="8420100" y="2944813"/>
          <p14:tracePt t="210454" x="8420100" y="2967038"/>
          <p14:tracePt t="210470" x="8420100" y="2982913"/>
          <p14:tracePt t="210487" x="8408988" y="3021013"/>
          <p14:tracePt t="210549" x="8408988" y="3032125"/>
          <p14:tracePt t="210568" x="8404225" y="3036888"/>
          <p14:tracePt t="210598" x="8404225" y="3043238"/>
          <p14:tracePt t="210618" x="8397875" y="3048000"/>
          <p14:tracePt t="210635" x="8386763" y="3063875"/>
          <p14:tracePt t="210677" x="8382000" y="3070225"/>
          <p14:tracePt t="211082" x="8377238" y="3070225"/>
          <p14:tracePt t="211099" x="8377238" y="3059113"/>
          <p14:tracePt t="211111" x="8377238" y="3052763"/>
          <p14:tracePt t="211115" x="8377238" y="3048000"/>
          <p14:tracePt t="211125" x="8377238" y="3043238"/>
          <p14:tracePt t="211137" x="8377238" y="3036888"/>
          <p14:tracePt t="211155" x="8377238" y="3009900"/>
          <p14:tracePt t="211187" x="8377238" y="2989263"/>
          <p14:tracePt t="211220" x="8366125" y="2951163"/>
          <p14:tracePt t="211254" x="8339138" y="2879725"/>
          <p14:tracePt t="211270" x="8328025" y="2843213"/>
          <p14:tracePt t="211287" x="8301038" y="2789238"/>
          <p14:tracePt t="211303" x="8274050" y="2740025"/>
          <p14:tracePt t="211320" x="8262938" y="2713038"/>
          <p14:tracePt t="211337" x="8258175" y="2697163"/>
          <p14:tracePt t="211353" x="8258175" y="2674938"/>
          <p14:tracePt t="211370" x="8251825" y="2652713"/>
          <p14:tracePt t="211403" x="8251825" y="2643188"/>
          <p14:tracePt t="211420" x="8251825" y="2636838"/>
          <p14:tracePt t="211437" x="8251825" y="2632075"/>
          <p14:tracePt t="211457" x="8251825" y="2625725"/>
          <p14:tracePt t="211498" x="8251825" y="2620963"/>
          <p14:tracePt t="211508" x="8251825" y="2616200"/>
          <p14:tracePt t="211519" x="8251825" y="2609850"/>
          <p14:tracePt t="211524" x="8247063" y="2605088"/>
          <p14:tracePt t="211537" x="8240713" y="2589213"/>
          <p14:tracePt t="211553" x="8235950" y="2582863"/>
          <p14:tracePt t="211570" x="8224838" y="2562225"/>
          <p14:tracePt t="211587" x="8208963" y="2544763"/>
          <p14:tracePt t="211603" x="8166100" y="2535238"/>
          <p14:tracePt t="211620" x="8150225" y="2508250"/>
          <p14:tracePt t="211626" x="8132763" y="2497138"/>
          <p14:tracePt t="211640" x="8116888" y="2497138"/>
          <p14:tracePt t="211654" x="8101013" y="2490788"/>
          <p14:tracePt t="211670" x="8089900" y="2481263"/>
          <p14:tracePt t="211872" x="8089900" y="2470150"/>
          <p14:tracePt t="212170" x="8089900" y="2463800"/>
          <p14:tracePt t="212190" x="8089900" y="2459038"/>
          <p14:tracePt t="212234" x="8096250" y="2459038"/>
          <p14:tracePt t="212269" x="8101013" y="2459038"/>
          <p14:tracePt t="212281" x="8105775" y="2459038"/>
          <p14:tracePt t="212296" x="8112125" y="2459038"/>
          <p14:tracePt t="212320" x="8123238" y="2459038"/>
          <p14:tracePt t="212337" x="8128000" y="2459038"/>
          <p14:tracePt t="212542" x="8128000" y="2463800"/>
          <p14:tracePt t="212547" x="8128000" y="2470150"/>
          <p14:tracePt t="212558" x="8150225" y="2524125"/>
          <p14:tracePt t="212570" x="8181975" y="2616200"/>
          <p14:tracePt t="212587" x="8213725" y="2713038"/>
          <p14:tracePt t="212603" x="8278813" y="2886075"/>
          <p14:tracePt t="212620" x="8366125" y="3036888"/>
          <p14:tracePt t="212626" x="8404225" y="3140075"/>
          <p14:tracePt t="212637" x="8447088" y="3270250"/>
          <p14:tracePt t="212655" x="8501063" y="3355975"/>
          <p14:tracePt t="212670" x="8523288" y="3394075"/>
          <p14:tracePt t="212687" x="8543925" y="3409950"/>
          <p14:tracePt t="212867" x="8550275" y="3421063"/>
          <p14:tracePt t="212888" x="8566150" y="3443288"/>
          <p14:tracePt t="212905" x="8631238" y="3475038"/>
          <p14:tracePt t="212920" x="8716963" y="3524250"/>
          <p14:tracePt t="212937" x="8858250" y="3571875"/>
          <p14:tracePt t="212953" x="8982075" y="3594100"/>
          <p14:tracePt t="212970" x="9175750" y="3621088"/>
          <p14:tracePt t="212987" x="9501188" y="3663950"/>
          <p14:tracePt t="213003" x="9771063" y="3663950"/>
          <p14:tracePt t="213020" x="9901238" y="3663950"/>
          <p14:tracePt t="213037" x="9991725" y="3663950"/>
          <p14:tracePt t="213053" x="10063163" y="3663950"/>
          <p14:tracePt t="213070" x="10094913" y="3652838"/>
          <p14:tracePt t="213087" x="10101263" y="3648075"/>
          <p14:tracePt t="213103" x="10117138" y="3625850"/>
          <p14:tracePt t="213120" x="10137775" y="3605213"/>
          <p14:tracePt t="213137" x="10155238" y="3587750"/>
          <p14:tracePt t="213154" x="10175875" y="3560763"/>
          <p14:tracePt t="213171" x="10198100" y="3556000"/>
          <p14:tracePt t="213187" x="10236200" y="3544888"/>
          <p14:tracePt t="213204" x="10272713" y="3529013"/>
          <p14:tracePt t="213220" x="10306050" y="3502025"/>
          <p14:tracePt t="213238" x="10344150" y="3486150"/>
          <p14:tracePt t="213253" x="10371138" y="3448050"/>
          <p14:tracePt t="213270" x="10387013" y="3421063"/>
          <p14:tracePt t="213287" x="10391775" y="3394075"/>
          <p14:tracePt t="213303" x="10391775" y="3367088"/>
          <p14:tracePt t="213320" x="10391775" y="3340100"/>
          <p14:tracePt t="213337" x="10391775" y="3324225"/>
          <p14:tracePt t="213353" x="10391775" y="3302000"/>
          <p14:tracePt t="213370" x="10391775" y="3290888"/>
          <p14:tracePt t="213387" x="10355263" y="3259138"/>
          <p14:tracePt t="213403" x="10337800" y="3248025"/>
          <p14:tracePt t="213421" x="10301288" y="3225800"/>
          <p14:tracePt t="213437" x="10283825" y="3225800"/>
          <p14:tracePt t="213454" x="10218738" y="3194050"/>
          <p14:tracePt t="213470" x="10182225" y="3189288"/>
          <p14:tracePt t="213487" x="10121900" y="3178175"/>
          <p14:tracePt t="213504" x="10083800" y="3160713"/>
          <p14:tracePt t="213520" x="10025063" y="3140075"/>
          <p14:tracePt t="213537" x="9932988" y="3106738"/>
          <p14:tracePt t="213553" x="9863138" y="3101975"/>
          <p14:tracePt t="213570" x="9813925" y="3079750"/>
          <p14:tracePt t="213587" x="9683750" y="3063875"/>
          <p14:tracePt t="213603" x="9609138" y="3059113"/>
          <p14:tracePt t="213620" x="9548813" y="3052763"/>
          <p14:tracePt t="213637" x="9478963" y="3036888"/>
          <p14:tracePt t="213655" x="9371013" y="3036888"/>
          <p14:tracePt t="213671" x="9305925" y="3036888"/>
          <p14:tracePt t="213687" x="9236075" y="3036888"/>
          <p14:tracePt t="213703" x="9197975" y="3036888"/>
          <p14:tracePt t="213720" x="9128125" y="3016250"/>
          <p14:tracePt t="213737" x="9024938" y="3005138"/>
          <p14:tracePt t="213753" x="8948738" y="3005138"/>
          <p14:tracePt t="213770" x="8863013" y="3005138"/>
          <p14:tracePt t="213787" x="8797925" y="3005138"/>
          <p14:tracePt t="213803" x="8728075" y="3005138"/>
          <p14:tracePt t="213820" x="8620125" y="3005138"/>
          <p14:tracePt t="213837" x="8550275" y="3005138"/>
          <p14:tracePt t="213853" x="8501063" y="3005138"/>
          <p14:tracePt t="213870" x="8435975" y="3005138"/>
          <p14:tracePt t="213887" x="8323263" y="3009900"/>
          <p14:tracePt t="213904" x="8278813" y="3021013"/>
          <p14:tracePt t="213920" x="8220075" y="3032125"/>
          <p14:tracePt t="213937" x="8159750" y="3043238"/>
          <p14:tracePt t="213954" x="8116888" y="3063875"/>
          <p14:tracePt t="213970" x="8074025" y="3086100"/>
          <p14:tracePt t="213987" x="8051800" y="3090863"/>
          <p14:tracePt t="214003" x="8020050" y="3106738"/>
          <p14:tracePt t="214020" x="7970838" y="3144838"/>
          <p14:tracePt t="214037" x="7932738" y="3182938"/>
          <p14:tracePt t="214053" x="7905750" y="3216275"/>
          <p14:tracePt t="214070" x="7885113" y="3259138"/>
          <p14:tracePt t="214087" x="7847013" y="3324225"/>
          <p14:tracePt t="214103" x="7847013" y="3328988"/>
          <p14:tracePt t="214120" x="7824788" y="3360738"/>
          <p14:tracePt t="214137" x="7824788" y="3378200"/>
          <p14:tracePt t="214154" x="7824788" y="3398838"/>
          <p14:tracePt t="214170" x="7824788" y="3414713"/>
          <p14:tracePt t="214187" x="7824788" y="3443288"/>
          <p14:tracePt t="214204" x="7824788" y="3448050"/>
          <p14:tracePt t="214220" x="7824788" y="3470275"/>
          <p14:tracePt t="214237" x="7835900" y="3497263"/>
          <p14:tracePt t="214254" x="7858125" y="3517900"/>
          <p14:tracePt t="214270" x="7900988" y="3544888"/>
          <p14:tracePt t="214287" x="7950200" y="3556000"/>
          <p14:tracePt t="214303" x="8015288" y="3587750"/>
          <p14:tracePt t="214320" x="8139113" y="3621088"/>
          <p14:tracePt t="214337" x="8240713" y="3641725"/>
          <p14:tracePt t="214354" x="8339138" y="3641725"/>
          <p14:tracePt t="214370" x="8424863" y="3648075"/>
          <p14:tracePt t="214387" x="8609013" y="3663950"/>
          <p14:tracePt t="214404" x="8667750" y="3668713"/>
          <p14:tracePt t="214420" x="8755063" y="3668713"/>
          <p14:tracePt t="214437" x="8874125" y="3668713"/>
          <p14:tracePt t="214454" x="8955088" y="3675063"/>
          <p14:tracePt t="214470" x="9040813" y="3675063"/>
          <p14:tracePt t="214487" x="9117013" y="3686175"/>
          <p14:tracePt t="214503" x="9209088" y="3690938"/>
          <p14:tracePt t="214520" x="9328150" y="3713163"/>
          <p14:tracePt t="214537" x="9532938" y="3760788"/>
          <p14:tracePt t="214553" x="9683750" y="3783013"/>
          <p14:tracePt t="214570" x="9802813" y="3783013"/>
          <p14:tracePt t="214587" x="9948863" y="3810000"/>
          <p14:tracePt t="214603" x="10056813" y="3810000"/>
          <p14:tracePt t="214620" x="10245725" y="3821113"/>
          <p14:tracePt t="214637" x="10317163" y="3821113"/>
          <p14:tracePt t="214655" x="10382250" y="3821113"/>
          <p14:tracePt t="214671" x="10463213" y="3798888"/>
          <p14:tracePt t="214687" x="10510838" y="3783013"/>
          <p14:tracePt t="214704" x="10564813" y="3744913"/>
          <p14:tracePt t="214720" x="10587038" y="3733800"/>
          <p14:tracePt t="214737" x="10636250" y="3713163"/>
          <p14:tracePt t="214753" x="10668000" y="3679825"/>
          <p14:tracePt t="214770" x="10683875" y="3663950"/>
          <p14:tracePt t="214787" x="10690225" y="3641725"/>
          <p14:tracePt t="214803" x="10717213" y="3614738"/>
          <p14:tracePt t="214820" x="10717213" y="3598863"/>
          <p14:tracePt t="214837" x="10726738" y="3567113"/>
          <p14:tracePt t="214853" x="10726738" y="3540125"/>
          <p14:tracePt t="214870" x="10726738" y="3524250"/>
          <p14:tracePt t="214887" x="10726738" y="3475038"/>
          <p14:tracePt t="214904" x="10726738" y="3463925"/>
          <p14:tracePt t="214921" x="10721975" y="3432175"/>
          <p14:tracePt t="214938" x="10699750" y="3398838"/>
          <p14:tracePt t="214954" x="10690225" y="3367088"/>
          <p14:tracePt t="214970" x="10672763" y="3340100"/>
          <p14:tracePt t="214987" x="10663238" y="3324225"/>
          <p14:tracePt t="215003" x="10652125" y="3306763"/>
          <p14:tracePt t="215020" x="10636250" y="3286125"/>
          <p14:tracePt t="215037" x="10614025" y="3275013"/>
          <p14:tracePt t="215053" x="10591800" y="3259138"/>
          <p14:tracePt t="215070" x="10571163" y="3243263"/>
          <p14:tracePt t="215087" x="10555288" y="3225800"/>
          <p14:tracePt t="215104" x="10526713" y="3221038"/>
          <p14:tracePt t="215120" x="10472738" y="3182938"/>
          <p14:tracePt t="215137" x="10452100" y="3171825"/>
          <p14:tracePt t="215154" x="10409238" y="3140075"/>
          <p14:tracePt t="215171" x="10360025" y="3124200"/>
          <p14:tracePt t="215187" x="10294938" y="3106738"/>
          <p14:tracePt t="215204" x="10240963" y="3074988"/>
          <p14:tracePt t="215220" x="10198100" y="3059113"/>
          <p14:tracePt t="215237" x="10148888" y="3025775"/>
          <p14:tracePt t="215253" x="10083800" y="3005138"/>
          <p14:tracePt t="215270" x="10052050" y="2989263"/>
          <p14:tracePt t="215287" x="10009188" y="2978150"/>
          <p14:tracePt t="215303" x="9964738" y="2955925"/>
          <p14:tracePt t="215320" x="9910763" y="2940050"/>
          <p14:tracePt t="215337" x="9786938" y="2935288"/>
          <p14:tracePt t="215353" x="9694863" y="2924175"/>
          <p14:tracePt t="215370" x="9582150" y="2924175"/>
          <p14:tracePt t="215388" x="9424988" y="2924175"/>
          <p14:tracePt t="215404" x="9263063" y="2924175"/>
          <p14:tracePt t="215421" x="9148763" y="2924175"/>
          <p14:tracePt t="215438" x="8986838" y="2924175"/>
          <p14:tracePt t="215454" x="8797925" y="2924175"/>
          <p14:tracePt t="215470" x="8685213" y="2924175"/>
          <p14:tracePt t="215488" x="8620125" y="2924175"/>
          <p14:tracePt t="215503" x="8577263" y="2924175"/>
          <p14:tracePt t="215520" x="8550275" y="2917825"/>
          <p14:tracePt t="215537" x="8523288" y="2901950"/>
          <p14:tracePt t="215553" x="8474075" y="2890838"/>
          <p14:tracePt t="215570" x="8447088" y="2886075"/>
          <p14:tracePt t="215587" x="8413750" y="2874963"/>
          <p14:tracePt t="215603" x="8382000" y="2874963"/>
          <p14:tracePt t="215620" x="8323263" y="2874963"/>
          <p14:tracePt t="215637" x="8274050" y="2874963"/>
          <p14:tracePt t="215653" x="8251825" y="2874963"/>
          <p14:tracePt t="215670" x="8204200" y="2897188"/>
          <p14:tracePt t="215687" x="8159750" y="2924175"/>
          <p14:tracePt t="215704" x="8132763" y="2955925"/>
          <p14:tracePt t="215720" x="8112125" y="2982913"/>
          <p14:tracePt t="215737" x="8047038" y="3063875"/>
          <p14:tracePt t="215753" x="7986713" y="3151188"/>
          <p14:tracePt t="215770" x="7932738" y="3248025"/>
          <p14:tracePt t="215787" x="7912100" y="3313113"/>
          <p14:tracePt t="215803" x="7889875" y="3378200"/>
          <p14:tracePt t="215820" x="7874000" y="3421063"/>
          <p14:tracePt t="215837" x="7869238" y="3448050"/>
          <p14:tracePt t="215853" x="7869238" y="3463925"/>
          <p14:tracePt t="215870" x="7862888" y="3486150"/>
          <p14:tracePt t="215888" x="7862888" y="3551238"/>
          <p14:tracePt t="215906" x="7862888" y="3582988"/>
          <p14:tracePt t="215920" x="7862888" y="3598863"/>
          <p14:tracePt t="215937" x="7862888" y="3625850"/>
          <p14:tracePt t="215954" x="7874000" y="3641725"/>
          <p14:tracePt t="215970" x="7889875" y="3659188"/>
          <p14:tracePt t="215987" x="7912100" y="3679825"/>
          <p14:tracePt t="216003" x="7954963" y="3697288"/>
          <p14:tracePt t="216020" x="8035925" y="3740150"/>
          <p14:tracePt t="216037" x="8105775" y="3767138"/>
          <p14:tracePt t="216053" x="8197850" y="3814763"/>
          <p14:tracePt t="216070" x="8258175" y="3825875"/>
          <p14:tracePt t="216087" x="8370888" y="3875088"/>
          <p14:tracePt t="216103" x="8577263" y="3967163"/>
          <p14:tracePt t="216120" x="8712200" y="4010025"/>
          <p14:tracePt t="216137" x="8820150" y="4037013"/>
          <p14:tracePt t="216154" x="9009063" y="4064000"/>
          <p14:tracePt t="216170" x="9128125" y="4086225"/>
          <p14:tracePt t="216187" x="9197975" y="4090988"/>
          <p14:tracePt t="216204" x="9290050" y="4102100"/>
          <p14:tracePt t="216220" x="9398000" y="4106863"/>
          <p14:tracePt t="216237" x="9474200" y="4106863"/>
          <p14:tracePt t="216254" x="9544050" y="4117975"/>
          <p14:tracePt t="216270" x="9598025" y="4122738"/>
          <p14:tracePt t="216287" x="9656763" y="4129088"/>
          <p14:tracePt t="216303" x="9721850" y="4129088"/>
          <p14:tracePt t="216321" x="9759950" y="4129088"/>
          <p14:tracePt t="216337" x="9793288" y="4133850"/>
          <p14:tracePt t="216353" x="9813925" y="4133850"/>
          <p14:tracePt t="216370" x="9840913" y="4144963"/>
          <p14:tracePt t="216387" x="9863138" y="4144963"/>
          <p14:tracePt t="216405" x="9883775" y="4149725"/>
          <p14:tracePt t="216421" x="9910763" y="4149725"/>
          <p14:tracePt t="216438" x="9928225" y="4149725"/>
          <p14:tracePt t="216454" x="9932988" y="4149725"/>
          <p14:tracePt t="216471" x="9948863" y="4149725"/>
          <p14:tracePt t="216486" x="9955213" y="4156075"/>
          <p14:tracePt t="216503" x="9964738" y="4156075"/>
          <p14:tracePt t="216520" x="9975850" y="4156075"/>
          <p14:tracePt t="216537" x="9982200" y="4156075"/>
          <p14:tracePt t="216577" x="9986963" y="4160838"/>
          <p14:tracePt t="217149" x="9991725" y="4160838"/>
          <p14:tracePt t="217337" x="9991725" y="4149725"/>
          <p14:tracePt t="217348" x="9982200" y="4144963"/>
          <p14:tracePt t="217358" x="9971088" y="4140200"/>
          <p14:tracePt t="217370" x="9959975" y="4140200"/>
          <p14:tracePt t="217387" x="9932988" y="4129088"/>
          <p14:tracePt t="217404" x="9921875" y="4129088"/>
          <p14:tracePt t="217420" x="9917113" y="4122738"/>
          <p14:tracePt t="217625" x="9906000" y="4122738"/>
          <p14:tracePt t="217633" x="9894888" y="4122738"/>
          <p14:tracePt t="217640" x="9883775" y="4122738"/>
          <p14:tracePt t="217655" x="9867900" y="4122738"/>
          <p14:tracePt t="217671" x="9852025" y="4122738"/>
          <p14:tracePt t="217688" x="9813925" y="4122738"/>
          <p14:tracePt t="217704" x="9782175" y="4122738"/>
          <p14:tracePt t="217720" x="9755188" y="4122738"/>
          <p14:tracePt t="217738" x="9728200" y="4122738"/>
          <p14:tracePt t="217753" x="9683750" y="4122738"/>
          <p14:tracePt t="217770" x="9640888" y="4122738"/>
          <p14:tracePt t="217787" x="9598025" y="4122738"/>
          <p14:tracePt t="217803" x="9566275" y="4122738"/>
          <p14:tracePt t="217820" x="9544050" y="4122738"/>
          <p14:tracePt t="217837" x="9494838" y="4122738"/>
          <p14:tracePt t="217853" x="9393238" y="4117975"/>
          <p14:tracePt t="217870" x="9348788" y="4117975"/>
          <p14:tracePt t="217887" x="9317038" y="4117975"/>
          <p14:tracePt t="217906" x="9285288" y="4113213"/>
          <p14:tracePt t="218160" x="9278938" y="4113213"/>
          <p14:tracePt t="218174" x="9274175" y="4113213"/>
          <p14:tracePt t="218179" x="9267825" y="4113213"/>
          <p14:tracePt t="218190" x="9251950" y="4129088"/>
          <p14:tracePt t="218204" x="9209088" y="4167188"/>
          <p14:tracePt t="218220" x="9159875" y="4176713"/>
          <p14:tracePt t="218237" x="9058275" y="4214813"/>
          <p14:tracePt t="218253" x="8867775" y="4268788"/>
          <p14:tracePt t="218270" x="8701088" y="4313238"/>
          <p14:tracePt t="218287" x="8494713" y="4344988"/>
          <p14:tracePt t="218304" x="8382000" y="4376738"/>
          <p14:tracePt t="218320" x="8186738" y="4403725"/>
          <p14:tracePt t="218337" x="8015288" y="4421188"/>
          <p14:tracePt t="218353" x="7862888" y="4459288"/>
          <p14:tracePt t="218370" x="7723188" y="4468813"/>
          <p14:tracePt t="218388" x="7678738" y="4475163"/>
          <p14:tracePt t="218540" x="7685088" y="4475163"/>
          <p14:tracePt t="218545" x="7700963" y="4475163"/>
          <p14:tracePt t="218553" x="7705725" y="4475163"/>
          <p14:tracePt t="218570" x="7777163" y="4475163"/>
          <p14:tracePt t="218587" x="7896225" y="4475163"/>
          <p14:tracePt t="218603" x="7993063" y="4475163"/>
          <p14:tracePt t="218620" x="8078788" y="4475163"/>
          <p14:tracePt t="218625" x="8224838" y="4475163"/>
          <p14:tracePt t="218637" x="8251825" y="4475163"/>
          <p14:tracePt t="218654" x="8512175" y="4475163"/>
          <p14:tracePt t="218671" x="8651875" y="4475163"/>
          <p14:tracePt t="218687" x="8831263" y="4475163"/>
          <p14:tracePt t="218704" x="9013825" y="4475163"/>
          <p14:tracePt t="218720" x="9175750" y="4475163"/>
          <p14:tracePt t="218737" x="9267825" y="4486275"/>
          <p14:tracePt t="218754" x="9413875" y="4495800"/>
          <p14:tracePt t="218770" x="9602788" y="4495800"/>
          <p14:tracePt t="218787" x="9717088" y="4495800"/>
          <p14:tracePt t="218803" x="9829800" y="4495800"/>
          <p14:tracePt t="218820" x="9910763" y="4495800"/>
          <p14:tracePt t="218837" x="10009188" y="4495800"/>
          <p14:tracePt t="218853" x="10144125" y="4495800"/>
          <p14:tracePt t="218870" x="10225088" y="4486275"/>
          <p14:tracePt t="218887" x="10272713" y="4486275"/>
          <p14:tracePt t="218905" x="10294938" y="4479925"/>
          <p14:tracePt t="218921" x="10333038" y="4468813"/>
          <p14:tracePt t="218984" x="10328275" y="4475163"/>
          <p14:tracePt t="219000" x="10317163" y="4486275"/>
          <p14:tracePt t="219004" x="10310813" y="4491038"/>
          <p14:tracePt t="219020" x="10272713" y="4518025"/>
          <p14:tracePt t="219037" x="10240963" y="4540250"/>
          <p14:tracePt t="219054" x="10191750" y="4567238"/>
          <p14:tracePt t="219070" x="10117138" y="4587875"/>
          <p14:tracePt t="219087" x="10036175" y="4594225"/>
          <p14:tracePt t="219104" x="9917113" y="4594225"/>
          <p14:tracePt t="219120" x="9825038" y="4603750"/>
          <p14:tracePt t="219127" x="9759950" y="4603750"/>
          <p14:tracePt t="219138" x="9717088" y="4603750"/>
          <p14:tracePt t="219154" x="9436100" y="4603750"/>
          <p14:tracePt t="219170" x="9294813" y="4603750"/>
          <p14:tracePt t="219187" x="9121775" y="4603750"/>
          <p14:tracePt t="219204" x="8959850" y="4603750"/>
          <p14:tracePt t="219220" x="8755063" y="4603750"/>
          <p14:tracePt t="219237" x="8613775" y="4603750"/>
          <p14:tracePt t="219254" x="8532813" y="4603750"/>
          <p14:tracePt t="219270" x="8447088" y="4610100"/>
          <p14:tracePt t="219287" x="8382000" y="4614863"/>
          <p14:tracePt t="219304" x="8323263" y="4621213"/>
          <p14:tracePt t="219320" x="8251825" y="4625975"/>
          <p14:tracePt t="219337" x="8193088" y="4625975"/>
          <p14:tracePt t="219354" x="8143875" y="4625975"/>
          <p14:tracePt t="219370" x="8096250" y="4641850"/>
          <p14:tracePt t="219494" x="8101013" y="4641850"/>
          <p14:tracePt t="219503" x="8112125" y="4637088"/>
          <p14:tracePt t="219508" x="8116888" y="4637088"/>
          <p14:tracePt t="219520" x="8132763" y="4630738"/>
          <p14:tracePt t="219537" x="8154988" y="4621213"/>
          <p14:tracePt t="219554" x="8197850" y="4621213"/>
          <p14:tracePt t="219570" x="8274050" y="4610100"/>
          <p14:tracePt t="219587" x="8393113" y="4603750"/>
          <p14:tracePt t="219604" x="8489950" y="4587875"/>
          <p14:tracePt t="219620" x="8577263" y="4576763"/>
          <p14:tracePt t="219626" x="8662988" y="4576763"/>
          <p14:tracePt t="219638" x="8701088" y="4572000"/>
          <p14:tracePt t="219654" x="8878888" y="4572000"/>
          <p14:tracePt t="219671" x="9013825" y="4572000"/>
          <p14:tracePt t="219688" x="9112250" y="4556125"/>
          <p14:tracePt t="219704" x="9278938" y="4549775"/>
          <p14:tracePt t="219720" x="9382125" y="4549775"/>
          <p14:tracePt t="219737" x="9429750" y="4549775"/>
          <p14:tracePt t="219754" x="9510713" y="4549775"/>
          <p14:tracePt t="219770" x="9559925" y="4549775"/>
          <p14:tracePt t="219787" x="9575800" y="4549775"/>
          <p14:tracePt t="219880" x="9582150" y="4545013"/>
          <p14:tracePt t="220262" x="9575800" y="4545013"/>
          <p14:tracePt t="220271" x="9571038" y="4545013"/>
          <p14:tracePt t="220306" x="9559925" y="4545013"/>
          <p14:tracePt t="220337" x="9548813" y="4545013"/>
          <p14:tracePt t="220344" x="9548813" y="4549775"/>
          <p14:tracePt t="220354" x="9532938" y="4549775"/>
          <p14:tracePt t="220387" x="9429750" y="4549775"/>
          <p14:tracePt t="220421" x="9375775" y="4549775"/>
          <p14:tracePt t="220600" x="9371013" y="4549775"/>
          <p14:tracePt t="220606" x="9366250" y="4549775"/>
          <p14:tracePt t="220620" x="9348788" y="4549775"/>
          <p14:tracePt t="220637" x="9332913" y="4549775"/>
          <p14:tracePt t="220797" x="9348788" y="4549775"/>
          <p14:tracePt t="220802" x="9355138" y="4549775"/>
          <p14:tracePt t="220811" x="9409113" y="4533900"/>
          <p14:tracePt t="222385" x="9413875" y="4533900"/>
          <p14:tracePt t="222396" x="9382125" y="4522788"/>
          <p14:tracePt t="222404" x="9366250" y="4522788"/>
          <p14:tracePt t="222421" x="9355138" y="4522788"/>
          <p14:tracePt t="222476" x="9344025" y="4522788"/>
          <p14:tracePt t="222487" x="9328150" y="4533900"/>
          <p14:tracePt t="222502" x="9317038" y="4545013"/>
          <p14:tracePt t="222507" x="9312275" y="4549775"/>
          <p14:tracePt t="222537" x="9290050" y="4567238"/>
          <p14:tracePt t="222675" x="9290050" y="4549775"/>
          <p14:tracePt t="222687" x="9290050" y="4545013"/>
          <p14:tracePt t="222704" x="9290050" y="4529138"/>
          <p14:tracePt t="222720" x="9290050" y="4506913"/>
          <p14:tracePt t="222737" x="9290050" y="4502150"/>
          <p14:tracePt t="222754" x="9290050" y="4491038"/>
          <p14:tracePt t="222770" x="9290050" y="4468813"/>
          <p14:tracePt t="222787" x="9290050" y="4464050"/>
          <p14:tracePt t="222804" x="9290050" y="4459288"/>
          <p14:tracePt t="222821" x="9290050" y="4448175"/>
          <p14:tracePt t="222837" x="9290050" y="4437063"/>
          <p14:tracePt t="222871" x="9290050" y="4425950"/>
          <p14:tracePt t="222887" x="9290050" y="4403725"/>
          <p14:tracePt t="222905" x="9285288" y="4383088"/>
          <p14:tracePt t="222921" x="9285288" y="4360863"/>
          <p14:tracePt t="222938" x="9278938" y="4322763"/>
          <p14:tracePt t="222954" x="9274175" y="4313238"/>
          <p14:tracePt t="222970" x="9267825" y="4286250"/>
          <p14:tracePt t="222987" x="9263063" y="4268788"/>
          <p14:tracePt t="223003" x="9263063" y="4259263"/>
          <p14:tracePt t="223020" x="9256713" y="4248150"/>
          <p14:tracePt t="223053" x="9251950" y="4237038"/>
          <p14:tracePt t="223070" x="9236075" y="4221163"/>
          <p14:tracePt t="223087" x="9209088" y="4194175"/>
          <p14:tracePt t="223104" x="9193213" y="4183063"/>
          <p14:tracePt t="223120" x="9155113" y="4160838"/>
          <p14:tracePt t="223125" x="9139238" y="4149725"/>
          <p14:tracePt t="223137" x="9112250" y="4133850"/>
          <p14:tracePt t="223153" x="9058275" y="4117975"/>
          <p14:tracePt t="223171" x="8975725" y="4079875"/>
          <p14:tracePt t="223187" x="8916988" y="4064000"/>
          <p14:tracePt t="223204" x="8804275" y="4032250"/>
          <p14:tracePt t="223221" x="8712200" y="4005263"/>
          <p14:tracePt t="223237" x="8685213" y="4005263"/>
          <p14:tracePt t="223253" x="8613775" y="3987800"/>
          <p14:tracePt t="223270" x="8539163" y="3971925"/>
          <p14:tracePt t="223287" x="8474075" y="3967163"/>
          <p14:tracePt t="223304" x="8440738" y="3967163"/>
          <p14:tracePt t="223320" x="8424863" y="3967163"/>
          <p14:tracePt t="223337" x="8397875" y="3967163"/>
          <p14:tracePt t="223353" x="8370888" y="3967163"/>
          <p14:tracePt t="223371" x="8339138" y="3967163"/>
          <p14:tracePt t="223387" x="8305800" y="3967163"/>
          <p14:tracePt t="223405" x="8278813" y="3983038"/>
          <p14:tracePt t="223421" x="8258175" y="3987800"/>
          <p14:tracePt t="223438" x="8213725" y="4014788"/>
          <p14:tracePt t="223454" x="8181975" y="4037013"/>
          <p14:tracePt t="223470" x="8154988" y="4048125"/>
          <p14:tracePt t="223487" x="8096250" y="4079875"/>
          <p14:tracePt t="223504" x="8069263" y="4090988"/>
          <p14:tracePt t="223520" x="8058150" y="4095750"/>
          <p14:tracePt t="223537" x="8024813" y="4117975"/>
          <p14:tracePt t="223553" x="8004175" y="4133850"/>
          <p14:tracePt t="223570" x="7986713" y="4144963"/>
          <p14:tracePt t="223587" x="7966075" y="4167188"/>
          <p14:tracePt t="223604" x="7939088" y="4194175"/>
          <p14:tracePt t="223620" x="7939088" y="4198938"/>
          <p14:tracePt t="223625" x="7916863" y="4225925"/>
          <p14:tracePt t="223637" x="7916863" y="4237038"/>
          <p14:tracePt t="223653" x="7912100" y="4264025"/>
          <p14:tracePt t="223670" x="7900988" y="4295775"/>
          <p14:tracePt t="223688" x="7900988" y="4322763"/>
          <p14:tracePt t="223704" x="7900988" y="4340225"/>
          <p14:tracePt t="223720" x="7900988" y="4367213"/>
          <p14:tracePt t="223737" x="7900988" y="4387850"/>
          <p14:tracePt t="223754" x="7916863" y="4414838"/>
          <p14:tracePt t="223770" x="7932738" y="4448175"/>
          <p14:tracePt t="223787" x="7950200" y="4468813"/>
          <p14:tracePt t="223803" x="7954963" y="4479925"/>
          <p14:tracePt t="223820" x="7970838" y="4495800"/>
          <p14:tracePt t="223837" x="7997825" y="4518025"/>
          <p14:tracePt t="223854" x="8042275" y="4533900"/>
          <p14:tracePt t="223871" x="8069263" y="4545013"/>
          <p14:tracePt t="223888" x="8132763" y="4567238"/>
          <p14:tracePt t="223905" x="8177213" y="4572000"/>
          <p14:tracePt t="223920" x="8258175" y="4583113"/>
          <p14:tracePt t="223937" x="8301038" y="4587875"/>
          <p14:tracePt t="223954" x="8366125" y="4594225"/>
          <p14:tracePt t="223970" x="8413750" y="4603750"/>
          <p14:tracePt t="223987" x="8478838" y="4614863"/>
          <p14:tracePt t="224003" x="8516938" y="4614863"/>
          <p14:tracePt t="224021" x="8532813" y="4614863"/>
          <p14:tracePt t="224037" x="8577263" y="4614863"/>
          <p14:tracePt t="224053" x="8636000" y="4614863"/>
          <p14:tracePt t="224070" x="8685213" y="4614863"/>
          <p14:tracePt t="224087" x="8716963" y="4614863"/>
          <p14:tracePt t="224104" x="8770938" y="4614863"/>
          <p14:tracePt t="224120" x="8809038" y="4614863"/>
          <p14:tracePt t="224137" x="8885238" y="4614863"/>
          <p14:tracePt t="224154" x="8939213" y="4614863"/>
          <p14:tracePt t="224170" x="9013825" y="4614863"/>
          <p14:tracePt t="224187" x="9112250" y="4614863"/>
          <p14:tracePt t="224204" x="9155113" y="4614863"/>
          <p14:tracePt t="224220" x="9197975" y="4598988"/>
          <p14:tracePt t="224237" x="9247188" y="4583113"/>
          <p14:tracePt t="224254" x="9267825" y="4567238"/>
          <p14:tracePt t="224271" x="9294813" y="4549775"/>
          <p14:tracePt t="224287" x="9317038" y="4549775"/>
          <p14:tracePt t="224304" x="9328150" y="4540250"/>
          <p14:tracePt t="224320" x="9344025" y="4513263"/>
          <p14:tracePt t="224337" x="9348788" y="4495800"/>
          <p14:tracePt t="224354" x="9348788" y="4486275"/>
          <p14:tracePt t="224371" x="9348788" y="4479925"/>
          <p14:tracePt t="224567" x="9355138" y="4491038"/>
          <p14:tracePt t="224587" x="9371013" y="4518025"/>
          <p14:tracePt t="224604" x="9402763" y="4556125"/>
          <p14:tracePt t="224620" x="9451975" y="4594225"/>
          <p14:tracePt t="224626" x="9478963" y="4614863"/>
          <p14:tracePt t="224637" x="9528175" y="4648200"/>
          <p14:tracePt t="224656" x="9674225" y="4691063"/>
          <p14:tracePt t="224671" x="9813925" y="4756150"/>
          <p14:tracePt t="224687" x="10018713" y="4810125"/>
          <p14:tracePt t="224704" x="10094913" y="4826000"/>
          <p14:tracePt t="224720" x="10191750" y="4841875"/>
          <p14:tracePt t="224737" x="10290175" y="4848225"/>
          <p14:tracePt t="224753" x="10344150" y="4848225"/>
          <p14:tracePt t="224770" x="10418763" y="4848225"/>
          <p14:tracePt t="224787" x="10452100" y="4848225"/>
          <p14:tracePt t="224804" x="10490200" y="4841875"/>
          <p14:tracePt t="224820" x="10526713" y="4810125"/>
          <p14:tracePt t="224837" x="10591800" y="4787900"/>
          <p14:tracePt t="224853" x="10625138" y="4756150"/>
          <p14:tracePt t="224870" x="10645775" y="4733925"/>
          <p14:tracePt t="224887" x="10683875" y="4684713"/>
          <p14:tracePt t="224906" x="10717213" y="4641850"/>
          <p14:tracePt t="224921" x="10733088" y="4630738"/>
          <p14:tracePt t="224937" x="10748963" y="4610100"/>
          <p14:tracePt t="224954" x="10764838" y="4560888"/>
          <p14:tracePt t="224970" x="10775950" y="4518025"/>
          <p14:tracePt t="224987" x="10791825" y="4479925"/>
          <p14:tracePt t="225004" x="10798175" y="4475163"/>
          <p14:tracePt t="225037" x="10798175" y="4464050"/>
          <p14:tracePt t="225120" x="10798175" y="4459288"/>
          <p14:tracePt t="225131" x="10798175" y="4448175"/>
          <p14:tracePt t="225137" x="10791825" y="4441825"/>
          <p14:tracePt t="225155" x="10787063" y="4437063"/>
          <p14:tracePt t="225171" x="10764838" y="4421188"/>
          <p14:tracePt t="225187" x="10748963" y="4403725"/>
          <p14:tracePt t="225204" x="10726738" y="4394200"/>
          <p14:tracePt t="225220" x="10690225" y="4387850"/>
          <p14:tracePt t="225237" x="10668000" y="4383088"/>
          <p14:tracePt t="225254" x="10614025" y="4360863"/>
          <p14:tracePt t="225270" x="10571163" y="4340225"/>
          <p14:tracePt t="225287" x="10544175" y="4322763"/>
          <p14:tracePt t="225304" x="10467975" y="4313238"/>
          <p14:tracePt t="225320" x="10429875" y="4295775"/>
          <p14:tracePt t="225337" x="10387013" y="4275138"/>
          <p14:tracePt t="225354" x="10371138" y="4268788"/>
          <p14:tracePt t="225370" x="10321925" y="4259263"/>
          <p14:tracePt t="225387" x="10272713" y="4241800"/>
          <p14:tracePt t="225404" x="10236200" y="4237038"/>
          <p14:tracePt t="225421" x="10175875" y="4221163"/>
          <p14:tracePt t="225438" x="10121900" y="4214813"/>
          <p14:tracePt t="225454" x="10074275" y="4198938"/>
          <p14:tracePt t="225470" x="9991725" y="4183063"/>
          <p14:tracePt t="225487" x="9921875" y="4171950"/>
          <p14:tracePt t="225504" x="9906000" y="4167188"/>
          <p14:tracePt t="225520" x="9847263" y="4149725"/>
          <p14:tracePt t="225537" x="9802813" y="4140200"/>
          <p14:tracePt t="225554" x="9775825" y="4140200"/>
          <p14:tracePt t="225570" x="9744075" y="4129088"/>
          <p14:tracePt t="225587" x="9694863" y="4129088"/>
          <p14:tracePt t="225603" x="9667875" y="4129088"/>
          <p14:tracePt t="225621" x="9625013" y="4129088"/>
          <p14:tracePt t="225637" x="9598025" y="4129088"/>
          <p14:tracePt t="225654" x="9571038" y="4129088"/>
          <p14:tracePt t="225671" x="9521825" y="4129088"/>
          <p14:tracePt t="225687" x="9505950" y="4129088"/>
          <p14:tracePt t="225704" x="9490075" y="4129088"/>
          <p14:tracePt t="225720" x="9451975" y="4129088"/>
          <p14:tracePt t="225737" x="9436100" y="4129088"/>
          <p14:tracePt t="225754" x="9413875" y="4129088"/>
          <p14:tracePt t="225770" x="9393238" y="4140200"/>
          <p14:tracePt t="225787" x="9386888" y="4140200"/>
          <p14:tracePt t="225804" x="9355138" y="4144963"/>
          <p14:tracePt t="225820" x="9328150" y="4156075"/>
          <p14:tracePt t="225837" x="9301163" y="4171950"/>
          <p14:tracePt t="225854" x="9274175" y="4176713"/>
          <p14:tracePt t="225871" x="9247188" y="4183063"/>
          <p14:tracePt t="225887" x="9197975" y="4210050"/>
          <p14:tracePt t="225904" x="9155113" y="4241800"/>
          <p14:tracePt t="225921" x="9121775" y="4259263"/>
          <p14:tracePt t="225938" x="9101138" y="4286250"/>
          <p14:tracePt t="225954" x="9058275" y="4302125"/>
          <p14:tracePt t="225970" x="9040813" y="4318000"/>
          <p14:tracePt t="225988" x="9031288" y="4333875"/>
          <p14:tracePt t="226004" x="9024938" y="4344988"/>
          <p14:tracePt t="226020" x="9020175" y="4360863"/>
          <p14:tracePt t="226037" x="9020175" y="4387850"/>
          <p14:tracePt t="226054" x="9020175" y="4403725"/>
          <p14:tracePt t="226071" x="9020175" y="4410075"/>
          <p14:tracePt t="226087" x="9024938" y="4441825"/>
          <p14:tracePt t="226103" x="9047163" y="4479925"/>
          <p14:tracePt t="226121" x="9085263" y="4502150"/>
          <p14:tracePt t="226127" x="9105900" y="4513263"/>
          <p14:tracePt t="226137" x="9117013" y="4518025"/>
          <p14:tracePt t="226155" x="9166225" y="4540250"/>
          <p14:tracePt t="226171" x="9197975" y="4556125"/>
          <p14:tracePt t="226188" x="9247188" y="4560888"/>
          <p14:tracePt t="226205" x="9312275" y="4587875"/>
          <p14:tracePt t="226220" x="9348788" y="4594225"/>
          <p14:tracePt t="226237" x="9409113" y="4603750"/>
          <p14:tracePt t="226254" x="9451975" y="4603750"/>
          <p14:tracePt t="226270" x="9478963" y="4621213"/>
          <p14:tracePt t="226287" x="9544050" y="4625975"/>
          <p14:tracePt t="226303" x="9636125" y="4652963"/>
          <p14:tracePt t="226320" x="9683750" y="4652963"/>
          <p14:tracePt t="226337" x="9737725" y="4657725"/>
          <p14:tracePt t="226354" x="9764713" y="4675188"/>
          <p14:tracePt t="226371" x="9840913" y="4675188"/>
          <p14:tracePt t="226387" x="9901238" y="4679950"/>
          <p14:tracePt t="226404" x="9971088" y="4684713"/>
          <p14:tracePt t="226421" x="10013950" y="4691063"/>
          <p14:tracePt t="226438" x="10090150" y="4691063"/>
          <p14:tracePt t="226454" x="10110788" y="4691063"/>
          <p14:tracePt t="226470" x="10171113" y="4691063"/>
          <p14:tracePt t="226487" x="10202863" y="4691063"/>
          <p14:tracePt t="226504" x="10229850" y="4691063"/>
          <p14:tracePt t="226521" x="10301288" y="4684713"/>
          <p14:tracePt t="226537" x="10328275" y="4679950"/>
          <p14:tracePt t="226553" x="10348913" y="4668838"/>
          <p14:tracePt t="226570" x="10391775" y="4648200"/>
          <p14:tracePt t="226587" x="10418763" y="4637088"/>
          <p14:tracePt t="226604" x="10440988" y="4625975"/>
          <p14:tracePt t="226621" x="10452100" y="4614863"/>
          <p14:tracePt t="226641" x="10467975" y="4598988"/>
          <p14:tracePt t="226665" x="10472738" y="4594225"/>
          <p14:tracePt t="226680" x="10472738" y="4587875"/>
          <p14:tracePt t="226700" x="10472738" y="4583113"/>
          <p14:tracePt t="226968" x="10479088" y="4576763"/>
          <p14:tracePt t="226998" x="10483850" y="4572000"/>
          <p14:tracePt t="227015" x="10490200" y="4560888"/>
          <p14:tracePt t="227034" x="10494963" y="4556125"/>
          <p14:tracePt t="227044" x="10499725" y="4556125"/>
          <p14:tracePt t="227054" x="10499725" y="4549775"/>
          <p14:tracePt t="227071" x="10499725" y="4533900"/>
          <p14:tracePt t="227087" x="10499725" y="4529138"/>
          <p14:tracePt t="227104" x="10499725" y="4518025"/>
          <p14:tracePt t="227121" x="10499725" y="4502150"/>
          <p14:tracePt t="227140" x="10499725" y="4495800"/>
          <p14:tracePt t="227154" x="10499725" y="4486275"/>
          <p14:tracePt t="227172" x="10499725" y="4475163"/>
          <p14:tracePt t="227187" x="10499725" y="4468813"/>
          <p14:tracePt t="227205" x="10499725" y="4464050"/>
          <p14:tracePt t="227260" x="10494963" y="4459288"/>
          <p14:tracePt t="227501" x="10490200" y="4452938"/>
          <p14:tracePt t="227521" x="10483850" y="4448175"/>
          <p14:tracePt t="227542" x="10479088" y="4437063"/>
          <p14:tracePt t="227551" x="10467975" y="4430713"/>
          <p14:tracePt t="227558" x="10463213" y="4425950"/>
          <p14:tracePt t="227570" x="10452100" y="4414838"/>
          <p14:tracePt t="227587" x="10436225" y="4403725"/>
          <p14:tracePt t="227604" x="10429875" y="4403725"/>
          <p14:tracePt t="227620" x="10409238" y="4398963"/>
          <p14:tracePt t="227624" x="10398125" y="4398963"/>
          <p14:tracePt t="227637" x="10375900" y="4398963"/>
          <p14:tracePt t="227655" x="10371138" y="4398963"/>
          <p14:tracePt t="227672" x="10360025" y="4387850"/>
          <p14:tracePt t="227705" x="10355263" y="4387850"/>
          <p14:tracePt t="227720" x="10355263" y="4383088"/>
          <p14:tracePt t="227742" x="10344150" y="4383088"/>
          <p14:tracePt t="227754" x="10337800" y="4376738"/>
          <p14:tracePt t="227770" x="10321925" y="4367213"/>
          <p14:tracePt t="227787" x="10317163" y="4367213"/>
          <p14:tracePt t="227804" x="10310813" y="4356100"/>
          <p14:tracePt t="227820" x="10290175" y="4333875"/>
          <p14:tracePt t="227837" x="10263188" y="4322763"/>
          <p14:tracePt t="227854" x="10245725" y="4306888"/>
          <p14:tracePt t="227870" x="10225088" y="4295775"/>
          <p14:tracePt t="227887" x="10198100" y="4286250"/>
          <p14:tracePt t="227905" x="10182225" y="4279900"/>
          <p14:tracePt t="227921" x="10144125" y="4268788"/>
          <p14:tracePt t="227938" x="10083800" y="4264025"/>
          <p14:tracePt t="227954" x="10013950" y="4259263"/>
          <p14:tracePt t="227970" x="9910763" y="4237038"/>
          <p14:tracePt t="227987" x="9867900" y="4237038"/>
          <p14:tracePt t="228004" x="9813925" y="4237038"/>
          <p14:tracePt t="228020" x="9759950" y="4237038"/>
          <p14:tracePt t="228037" x="9705975" y="4237038"/>
          <p14:tracePt t="228054" x="9640888" y="4237038"/>
          <p14:tracePt t="228070" x="9586913" y="4237038"/>
          <p14:tracePt t="228087" x="9571038" y="4237038"/>
          <p14:tracePt t="228103" x="9505950" y="4237038"/>
          <p14:tracePt t="228121" x="9467850" y="4237038"/>
          <p14:tracePt t="228139" x="9424988" y="4241800"/>
          <p14:tracePt t="228154" x="9386888" y="4259263"/>
          <p14:tracePt t="228172" x="9359900" y="4268788"/>
          <p14:tracePt t="228188" x="9332913" y="4286250"/>
          <p14:tracePt t="228204" x="9317038" y="4302125"/>
          <p14:tracePt t="228220" x="9305925" y="4313238"/>
          <p14:tracePt t="228237" x="9294813" y="4322763"/>
          <p14:tracePt t="228254" x="9285288" y="4344988"/>
          <p14:tracePt t="228271" x="9267825" y="4371975"/>
          <p14:tracePt t="228287" x="9267825" y="4383088"/>
          <p14:tracePt t="228304" x="9247188" y="4403725"/>
          <p14:tracePt t="228320" x="9240838" y="4430713"/>
          <p14:tracePt t="228337" x="9224963" y="4452938"/>
          <p14:tracePt t="228354" x="9220200" y="4464050"/>
          <p14:tracePt t="228470" x="9220200" y="4468813"/>
          <p14:tracePt t="228487" x="9220200" y="4479925"/>
          <p14:tracePt t="228496" x="9220200" y="4491038"/>
          <p14:tracePt t="228514" x="9220200" y="4506913"/>
          <p14:tracePt t="228537" x="9213850" y="4545013"/>
          <p14:tracePt t="233405" x="9256713" y="4549775"/>
          <p14:tracePt t="233414" x="9312275" y="4549775"/>
          <p14:tracePt t="233421" x="9386888" y="4560888"/>
          <p14:tracePt t="233438" x="9436100" y="4560888"/>
          <p14:tracePt t="233454" x="9456738" y="4572000"/>
          <p14:tracePt t="233493" x="9463088" y="4572000"/>
          <p14:tracePt t="233504" x="9478963" y="4572000"/>
          <p14:tracePt t="233537" x="9656763" y="4556125"/>
          <p14:tracePt t="233571" x="9705975" y="4545013"/>
          <p14:tracePt t="233604" x="9732963" y="4529138"/>
          <p14:tracePt t="233703" x="9737725" y="4522788"/>
          <p14:tracePt t="233718" x="9748838" y="4518025"/>
          <p14:tracePt t="233725" x="9764713" y="4506913"/>
          <p14:tracePt t="233737" x="9786938" y="4502150"/>
          <p14:tracePt t="233754" x="9825038" y="4486275"/>
          <p14:tracePt t="233771" x="9836150" y="4479925"/>
          <p14:tracePt t="233787" x="9847263" y="4464050"/>
          <p14:tracePt t="233861" x="9836150" y="4464050"/>
          <p14:tracePt t="233872" x="9802813" y="4464050"/>
          <p14:tracePt t="233877" x="9793288" y="4464050"/>
          <p14:tracePt t="233888" x="9732963" y="4464050"/>
          <p14:tracePt t="233905" x="9613900" y="4464050"/>
          <p14:tracePt t="233921" x="9517063" y="4464050"/>
          <p14:tracePt t="233938" x="9321800" y="4464050"/>
          <p14:tracePt t="233954" x="9159875" y="4464050"/>
          <p14:tracePt t="233970" x="9040813" y="4459288"/>
          <p14:tracePt t="233987" x="8901113" y="4448175"/>
          <p14:tracePt t="234004" x="8809038" y="4437063"/>
          <p14:tracePt t="234021" x="8609013" y="4394200"/>
          <p14:tracePt t="234037" x="8555038" y="4387850"/>
          <p14:tracePt t="234054" x="8505825" y="4387850"/>
          <p14:tracePt t="234071" x="8451850" y="4387850"/>
          <p14:tracePt t="234087" x="8447088" y="4387850"/>
          <p14:tracePt t="234286" x="8451850" y="4387850"/>
          <p14:tracePt t="234297" x="8458200" y="4387850"/>
          <p14:tracePt t="234336" x="8462963" y="4383088"/>
          <p14:tracePt t="235655" x="8489950" y="4383088"/>
          <p14:tracePt t="235662" x="8559800" y="4367213"/>
          <p14:tracePt t="235671" x="8647113" y="4340225"/>
          <p14:tracePt t="235687" x="8867775" y="4322763"/>
          <p14:tracePt t="235706" x="9629775" y="4194175"/>
          <p14:tracePt t="235721" x="9705975" y="4194175"/>
          <p14:tracePt t="235738" x="9721850" y="4194175"/>
          <p14:tracePt t="235787" x="9732963" y="4194175"/>
          <p14:tracePt t="235920" x="9728200" y="4194175"/>
          <p14:tracePt t="235926" x="9721850" y="4194175"/>
          <p14:tracePt t="235937" x="9683750" y="4194175"/>
          <p14:tracePt t="235954" x="9629775" y="4194175"/>
          <p14:tracePt t="235971" x="9555163" y="4194175"/>
          <p14:tracePt t="235987" x="9375775" y="4205288"/>
          <p14:tracePt t="236004" x="9193213" y="4232275"/>
          <p14:tracePt t="236021" x="9101138" y="4232275"/>
          <p14:tracePt t="236037" x="8959850" y="4232275"/>
          <p14:tracePt t="236054" x="8858250" y="4232275"/>
          <p14:tracePt t="236071" x="8836025" y="4237038"/>
          <p14:tracePt t="236087" x="8824913" y="4237038"/>
          <p14:tracePt t="236121" x="8809038" y="4237038"/>
          <p14:tracePt t="236138" x="8804275" y="4241800"/>
          <p14:tracePt t="236154" x="8793163" y="4241800"/>
          <p14:tracePt t="236171" x="8770938" y="4259263"/>
          <p14:tracePt t="236187" x="8732838" y="4264025"/>
          <p14:tracePt t="236204" x="8674100" y="4279900"/>
          <p14:tracePt t="236221" x="8570913" y="4313238"/>
          <p14:tracePt t="236238" x="8462963" y="4349750"/>
          <p14:tracePt t="236254" x="8440738" y="4371975"/>
          <p14:tracePt t="236270" x="8435975" y="4371975"/>
          <p14:tracePt t="237117" x="8494713" y="4403725"/>
          <p14:tracePt t="237137" x="8609013" y="4425950"/>
          <p14:tracePt t="237155" x="8728075" y="4452938"/>
          <p14:tracePt t="237171" x="8928100" y="4533900"/>
          <p14:tracePt t="237187" x="9047163" y="4572000"/>
          <p14:tracePt t="237204" x="9166225" y="4576763"/>
          <p14:tracePt t="237237" x="9398000" y="4603750"/>
          <p14:tracePt t="237271" x="9802813" y="4637088"/>
          <p14:tracePt t="237304" x="10079038" y="4652963"/>
          <p14:tracePt t="237320" x="10164763" y="4652963"/>
          <p14:tracePt t="237337" x="10186988" y="4652963"/>
          <p14:tracePt t="237378" x="10198100" y="4652963"/>
          <p14:tracePt t="237398" x="10209213" y="4652963"/>
          <p14:tracePt t="237405" x="10213975" y="4648200"/>
          <p14:tracePt t="237422" x="10225088" y="4637088"/>
          <p14:tracePt t="237438" x="10229850" y="4630738"/>
          <p14:tracePt t="237455" x="10240963" y="4621213"/>
          <p14:tracePt t="237471" x="10267950" y="4614863"/>
          <p14:tracePt t="237487" x="10272713" y="4603750"/>
          <p14:tracePt t="237602" x="10272713" y="4598988"/>
          <p14:tracePt t="237615" x="10267950" y="4598988"/>
          <p14:tracePt t="237625" x="10256838" y="4598988"/>
          <p14:tracePt t="237687" x="10252075" y="4594225"/>
          <p14:tracePt t="237750" x="10245725" y="4587875"/>
          <p14:tracePt t="239954" x="10252075" y="4587875"/>
          <p14:tracePt t="239958" x="10256838" y="4587875"/>
          <p14:tracePt t="239971" x="10290175" y="4598988"/>
          <p14:tracePt t="239987" x="10290175" y="4610100"/>
          <p14:tracePt t="240004" x="10290175" y="4625975"/>
          <p14:tracePt t="240021" x="10290175" y="4664075"/>
          <p14:tracePt t="240037" x="10263188" y="4749800"/>
          <p14:tracePt t="240054" x="10252075" y="4783138"/>
          <p14:tracePt t="240087" x="10213975" y="4848225"/>
          <p14:tracePt t="240121" x="10171113" y="4848225"/>
          <p14:tracePt t="240155" x="10106025" y="4848225"/>
          <p14:tracePt t="240171" x="10036175" y="4848225"/>
          <p14:tracePt t="240188" x="9975850" y="4848225"/>
          <p14:tracePt t="240204" x="9867900" y="4848225"/>
          <p14:tracePt t="240220" x="9748838" y="4848225"/>
          <p14:tracePt t="240237" x="9678988" y="4848225"/>
          <p14:tracePt t="240254" x="9656763" y="4830763"/>
          <p14:tracePt t="240271" x="9636125" y="4826000"/>
          <p14:tracePt t="240287" x="9602788" y="4810125"/>
          <p14:tracePt t="240304" x="9544050" y="4772025"/>
          <p14:tracePt t="240321" x="9501188" y="4749800"/>
          <p14:tracePt t="240337" x="9483725" y="4749800"/>
          <p14:tracePt t="240354" x="9456738" y="4745038"/>
          <p14:tracePt t="240371" x="9436100" y="4740275"/>
          <p14:tracePt t="240388" x="9409113" y="4733925"/>
          <p14:tracePt t="240404" x="9393238" y="4733925"/>
          <p14:tracePt t="240421" x="9375775" y="4722813"/>
          <p14:tracePt t="240437" x="9366250" y="4722813"/>
          <p14:tracePt t="240454" x="9359900" y="4713288"/>
          <p14:tracePt t="240538" x="9359900" y="4706938"/>
          <p14:tracePt t="240559" x="9359900" y="4695825"/>
          <p14:tracePt t="240564" x="9359900" y="4691063"/>
          <p14:tracePt t="240574" x="9355138" y="4668838"/>
          <p14:tracePt t="240587" x="9355138" y="4664075"/>
          <p14:tracePt t="240604" x="9355138" y="4641850"/>
          <p14:tracePt t="240621" x="9344025" y="4614863"/>
          <p14:tracePt t="240637" x="9344025" y="4572000"/>
          <p14:tracePt t="240655" x="9344025" y="4545013"/>
          <p14:tracePt t="240671" x="9332913" y="4502150"/>
          <p14:tracePt t="240688" x="9328150" y="4468813"/>
          <p14:tracePt t="240704" x="9312275" y="4448175"/>
          <p14:tracePt t="240721" x="9290050" y="4414838"/>
          <p14:tracePt t="240737" x="9278938" y="4387850"/>
          <p14:tracePt t="240754" x="9267825" y="4367213"/>
          <p14:tracePt t="240771" x="9256713" y="4344988"/>
          <p14:tracePt t="240787" x="9247188" y="4306888"/>
          <p14:tracePt t="240804" x="9213850" y="4268788"/>
          <p14:tracePt t="240821" x="9186863" y="4225925"/>
          <p14:tracePt t="240837" x="9175750" y="4205288"/>
          <p14:tracePt t="240854" x="9148763" y="4149725"/>
          <p14:tracePt t="240871" x="9085263" y="4079875"/>
          <p14:tracePt t="240888" x="9047163" y="4052888"/>
          <p14:tracePt t="240904" x="8982075" y="4005263"/>
          <p14:tracePt t="240921" x="8901113" y="3944938"/>
          <p14:tracePt t="240938" x="8831263" y="3913188"/>
          <p14:tracePt t="240954" x="8755063" y="3886200"/>
          <p14:tracePt t="240971" x="8689975" y="3863975"/>
          <p14:tracePt t="240988" x="8597900" y="3848100"/>
          <p14:tracePt t="241004" x="8458200" y="3841750"/>
          <p14:tracePt t="241021" x="8343900" y="3841750"/>
          <p14:tracePt t="241038" x="8296275" y="3841750"/>
          <p14:tracePt t="241055" x="8240713" y="3841750"/>
          <p14:tracePt t="241071" x="8150225" y="3859213"/>
          <p14:tracePt t="241087" x="8123238" y="3863975"/>
          <p14:tracePt t="241104" x="8089900" y="3886200"/>
          <p14:tracePt t="241121" x="8058150" y="3922713"/>
          <p14:tracePt t="241137" x="8024813" y="3956050"/>
          <p14:tracePt t="241155" x="8015288" y="3983038"/>
          <p14:tracePt t="241171" x="7997825" y="4025900"/>
          <p14:tracePt t="241188" x="7981950" y="4064000"/>
          <p14:tracePt t="241204" x="7959725" y="4144963"/>
          <p14:tracePt t="241221" x="7954963" y="4194175"/>
          <p14:tracePt t="241237" x="7927975" y="4264025"/>
          <p14:tracePt t="241254" x="7927975" y="4302125"/>
          <p14:tracePt t="241271" x="7927975" y="4376738"/>
          <p14:tracePt t="241287" x="7927975" y="4502150"/>
          <p14:tracePt t="241304" x="7943850" y="4583113"/>
          <p14:tracePt t="241321" x="7966075" y="4641850"/>
          <p14:tracePt t="241337" x="7981950" y="4679950"/>
          <p14:tracePt t="241354" x="8074025" y="4787900"/>
          <p14:tracePt t="241371" x="8105775" y="4826000"/>
          <p14:tracePt t="241388" x="8170863" y="4875213"/>
          <p14:tracePt t="241404" x="8269288" y="4949825"/>
          <p14:tracePt t="241422" x="8343900" y="4987925"/>
          <p14:tracePt t="241437" x="8435975" y="5021263"/>
          <p14:tracePt t="241455" x="8485188" y="5037138"/>
          <p14:tracePt t="241471" x="8539163" y="5041900"/>
          <p14:tracePt t="241488" x="8593138" y="5041900"/>
          <p14:tracePt t="241504" x="8631238" y="5041900"/>
          <p14:tracePt t="241521" x="8685213" y="5041900"/>
          <p14:tracePt t="241537" x="8755063" y="5010150"/>
          <p14:tracePt t="241554" x="8797925" y="4983163"/>
          <p14:tracePt t="241570" x="8840788" y="4960938"/>
          <p14:tracePt t="241587" x="8874125" y="4933950"/>
          <p14:tracePt t="241604" x="8939213" y="4868863"/>
          <p14:tracePt t="241621" x="8970963" y="4837113"/>
          <p14:tracePt t="241637" x="8986838" y="4814888"/>
          <p14:tracePt t="241655" x="9002713" y="4783138"/>
          <p14:tracePt t="241671" x="9024938" y="4733925"/>
          <p14:tracePt t="241687" x="9031288" y="4706938"/>
          <p14:tracePt t="241705" x="9036050" y="4675188"/>
          <p14:tracePt t="241721" x="9040813" y="4648200"/>
          <p14:tracePt t="241738" x="9063038" y="4587875"/>
          <p14:tracePt t="241754" x="9063038" y="4540250"/>
          <p14:tracePt t="241771" x="9074150" y="4491038"/>
          <p14:tracePt t="241787" x="9074150" y="4452938"/>
          <p14:tracePt t="241804" x="9074150" y="4398963"/>
          <p14:tracePt t="241821" x="9074150" y="4306888"/>
          <p14:tracePt t="241837" x="9074150" y="4237038"/>
          <p14:tracePt t="241854" x="9063038" y="4194175"/>
          <p14:tracePt t="241872" x="9013825" y="4095750"/>
          <p14:tracePt t="241888" x="8982075" y="4037013"/>
          <p14:tracePt t="241904" x="8939213" y="3998913"/>
          <p14:tracePt t="241921" x="8901113" y="3960813"/>
          <p14:tracePt t="241939" x="8813800" y="3902075"/>
          <p14:tracePt t="241954" x="8739188" y="3868738"/>
          <p14:tracePt t="241971" x="8662988" y="3836988"/>
          <p14:tracePt t="241988" x="8597900" y="3825875"/>
          <p14:tracePt t="242004" x="8505825" y="3805238"/>
          <p14:tracePt t="242021" x="8343900" y="3794125"/>
          <p14:tracePt t="242037" x="8208963" y="3767138"/>
          <p14:tracePt t="242054" x="8128000" y="3767138"/>
          <p14:tracePt t="242070" x="8074025" y="3767138"/>
          <p14:tracePt t="242087" x="7997825" y="3771900"/>
          <p14:tracePt t="242104" x="7959725" y="3794125"/>
          <p14:tracePt t="242121" x="7927975" y="3814763"/>
          <p14:tracePt t="242138" x="7905750" y="3841750"/>
          <p14:tracePt t="242154" x="7862888" y="3886200"/>
          <p14:tracePt t="242171" x="7847013" y="3913188"/>
          <p14:tracePt t="242188" x="7842250" y="3933825"/>
          <p14:tracePt t="242204" x="7831138" y="3960813"/>
          <p14:tracePt t="242220" x="7815263" y="3998913"/>
          <p14:tracePt t="242237" x="7815263" y="4041775"/>
          <p14:tracePt t="242254" x="7815263" y="4064000"/>
          <p14:tracePt t="242271" x="7815263" y="4106863"/>
          <p14:tracePt t="242287" x="7815263" y="4149725"/>
          <p14:tracePt t="242304" x="7815263" y="4214813"/>
          <p14:tracePt t="242321" x="7820025" y="4264025"/>
          <p14:tracePt t="242337" x="7835900" y="4295775"/>
          <p14:tracePt t="242354" x="7842250" y="4318000"/>
          <p14:tracePt t="242372" x="7858125" y="4344988"/>
          <p14:tracePt t="242388" x="7862888" y="4367213"/>
          <p14:tracePt t="242404" x="7869238" y="4383088"/>
          <p14:tracePt t="242422" x="7869238" y="4394200"/>
          <p14:tracePt t="247045" x="7885113" y="4403725"/>
          <p14:tracePt t="247069" x="7916863" y="4398963"/>
          <p14:tracePt t="247074" x="7927975" y="4394200"/>
          <p14:tracePt t="247088" x="7977188" y="4383088"/>
          <p14:tracePt t="247104" x="7993063" y="4376738"/>
          <p14:tracePt t="247121" x="8047038" y="4349750"/>
          <p14:tracePt t="247154" x="8274050" y="4344988"/>
          <p14:tracePt t="247187" x="8420100" y="4344988"/>
          <p14:tracePt t="247221" x="8474075" y="4344988"/>
          <p14:tracePt t="247238" x="8505825" y="4344988"/>
          <p14:tracePt t="247254" x="8577263" y="4356100"/>
          <p14:tracePt t="247271" x="8631238" y="4367213"/>
          <p14:tracePt t="247288" x="8766175" y="4387850"/>
          <p14:tracePt t="247304" x="8901113" y="4448175"/>
          <p14:tracePt t="247321" x="8997950" y="4502150"/>
          <p14:tracePt t="247337" x="9148763" y="4576763"/>
          <p14:tracePt t="247354" x="9386888" y="4657725"/>
          <p14:tracePt t="247371" x="9544050" y="4722813"/>
          <p14:tracePt t="247388" x="9636125" y="4745038"/>
          <p14:tracePt t="247404" x="9764713" y="4783138"/>
          <p14:tracePt t="247422" x="9944100" y="4841875"/>
          <p14:tracePt t="247439" x="10013950" y="4848225"/>
          <p14:tracePt t="247455" x="10025063" y="4848225"/>
          <p14:tracePt t="247488" x="10067925" y="4848225"/>
          <p14:tracePt t="247504" x="10110788" y="4848225"/>
          <p14:tracePt t="247521" x="10160000" y="4841875"/>
          <p14:tracePt t="247538" x="10209213" y="4830763"/>
          <p14:tracePt t="247555" x="10283825" y="4783138"/>
          <p14:tracePt t="247571" x="10317163" y="4749800"/>
          <p14:tracePt t="247588" x="10333038" y="4729163"/>
          <p14:tracePt t="247604" x="10355263" y="4702175"/>
          <p14:tracePt t="247621" x="10418763" y="4641850"/>
          <p14:tracePt t="247627" x="10436225" y="4637088"/>
          <p14:tracePt t="247641" x="10440988" y="4625975"/>
          <p14:tracePt t="247655" x="10456863" y="4587875"/>
          <p14:tracePt t="247672" x="10467975" y="4556125"/>
          <p14:tracePt t="247688" x="10472738" y="4533900"/>
          <p14:tracePt t="247705" x="10490200" y="4506913"/>
          <p14:tracePt t="247721" x="10490200" y="4479925"/>
          <p14:tracePt t="247737" x="10490200" y="4468813"/>
          <p14:tracePt t="247754" x="10490200" y="4459288"/>
          <p14:tracePt t="247771" x="10490200" y="4448175"/>
          <p14:tracePt t="247788" x="10467975" y="4410075"/>
          <p14:tracePt t="247805" x="10456863" y="4394200"/>
          <p14:tracePt t="247821" x="10425113" y="4356100"/>
          <p14:tracePt t="247837" x="10360025" y="4302125"/>
          <p14:tracePt t="247854" x="10310813" y="4268788"/>
          <p14:tracePt t="247871" x="10245725" y="4248150"/>
          <p14:tracePt t="247888" x="10175875" y="4210050"/>
          <p14:tracePt t="247904" x="10002838" y="4167188"/>
          <p14:tracePt t="247921" x="9932988" y="4140200"/>
          <p14:tracePt t="247938" x="9829800" y="4113213"/>
          <p14:tracePt t="247955" x="9775825" y="4106863"/>
          <p14:tracePt t="247971" x="9667875" y="4095750"/>
          <p14:tracePt t="247988" x="9575800" y="4086225"/>
          <p14:tracePt t="248004" x="9490075" y="4068763"/>
          <p14:tracePt t="248021" x="9402763" y="4068763"/>
          <p14:tracePt t="248038" x="9332913" y="4068763"/>
          <p14:tracePt t="248054" x="9290050" y="4068763"/>
          <p14:tracePt t="248072" x="9197975" y="4068763"/>
          <p14:tracePt t="248088" x="9170988" y="4068763"/>
          <p14:tracePt t="248104" x="9139238" y="4075113"/>
          <p14:tracePt t="248121" x="9090025" y="4095750"/>
          <p14:tracePt t="248138" x="9067800" y="4117975"/>
          <p14:tracePt t="248155" x="9058275" y="4140200"/>
          <p14:tracePt t="248171" x="9047163" y="4167188"/>
          <p14:tracePt t="248188" x="9020175" y="4205288"/>
          <p14:tracePt t="248204" x="9020175" y="4225925"/>
          <p14:tracePt t="248221" x="9020175" y="4241800"/>
          <p14:tracePt t="248238" x="9013825" y="4268788"/>
          <p14:tracePt t="248254" x="9013825" y="4295775"/>
          <p14:tracePt t="248271" x="9013825" y="4344988"/>
          <p14:tracePt t="248287" x="9020175" y="4398963"/>
          <p14:tracePt t="248304" x="9051925" y="4441825"/>
          <p14:tracePt t="248321" x="9090025" y="4495800"/>
          <p14:tracePt t="248338" x="9117013" y="4518025"/>
          <p14:tracePt t="248354" x="9224963" y="4594225"/>
          <p14:tracePt t="248372" x="9290050" y="4625975"/>
          <p14:tracePt t="248388" x="9359900" y="4652963"/>
          <p14:tracePt t="248406" x="9559925" y="4722813"/>
          <p14:tracePt t="248421" x="9690100" y="4772025"/>
          <p14:tracePt t="248439" x="9786938" y="4787900"/>
          <p14:tracePt t="248455" x="9836150" y="4787900"/>
          <p14:tracePt t="248471" x="9906000" y="4794250"/>
          <p14:tracePt t="248488" x="9944100" y="4794250"/>
          <p14:tracePt t="248504" x="9971088" y="4794250"/>
          <p14:tracePt t="248521" x="9998075" y="4794250"/>
          <p14:tracePt t="248538" x="10009188" y="4794250"/>
          <p14:tracePt t="248554" x="10025063" y="4794250"/>
          <p14:tracePt t="248571" x="10056813" y="4794250"/>
          <p14:tracePt t="248587" x="10074275" y="4794250"/>
          <p14:tracePt t="248604" x="10101263" y="4794250"/>
          <p14:tracePt t="248621" x="10128250" y="4776788"/>
          <p14:tracePt t="248637" x="10148888" y="4776788"/>
          <p14:tracePt t="248658" x="10171113" y="4767263"/>
          <p14:tracePt t="248671" x="10182225" y="4760913"/>
          <p14:tracePt t="248688" x="10202863" y="4745038"/>
          <p14:tracePt t="248704" x="10218738" y="4722813"/>
          <p14:tracePt t="248721" x="10240963" y="4706938"/>
          <p14:tracePt t="248739" x="10245725" y="4702175"/>
          <p14:tracePt t="248754" x="10263188" y="4675188"/>
          <p14:tracePt t="248771" x="10272713" y="4641850"/>
          <p14:tracePt t="248788" x="10279063" y="4614863"/>
          <p14:tracePt t="248804" x="10283825" y="4583113"/>
          <p14:tracePt t="248821" x="10294938" y="4549775"/>
          <p14:tracePt t="248837" x="10294938" y="4506913"/>
          <p14:tracePt t="248854" x="10294938" y="4486275"/>
          <p14:tracePt t="248871" x="10294938" y="4479925"/>
          <p14:tracePt t="248888" x="10294938" y="4468813"/>
          <p14:tracePt t="248904" x="10294938" y="4459288"/>
          <p14:tracePt t="248921" x="10306050" y="4441825"/>
          <p14:tracePt t="248938" x="10310813" y="4437063"/>
          <p14:tracePt t="248971" x="10310813" y="4425950"/>
          <p14:tracePt t="248987" x="10310813" y="4414838"/>
          <p14:tracePt t="249004" x="10310813" y="4410075"/>
          <p14:tracePt t="249037" x="10306050" y="4398963"/>
          <p14:tracePt t="249054" x="10306050" y="4394200"/>
          <p14:tracePt t="249071" x="10306050" y="4387850"/>
          <p14:tracePt t="249092" x="10301288" y="4383088"/>
          <p14:tracePt t="249111" x="10294938" y="4376738"/>
          <p14:tracePt t="249164" x="10290175" y="4371975"/>
          <p14:tracePt t="249175" x="10290175" y="4367213"/>
          <p14:tracePt t="249184" x="10283825" y="4349750"/>
          <p14:tracePt t="249209" x="10279063" y="4349750"/>
          <p14:tracePt t="249224" x="10272713" y="4344988"/>
          <p14:tracePt t="249237" x="10267950" y="4340225"/>
          <p14:tracePt t="249259" x="10263188" y="4340225"/>
          <p14:tracePt t="249269" x="10240963" y="4333875"/>
          <p14:tracePt t="249279" x="10225088" y="4329113"/>
          <p14:tracePt t="249288" x="10213975" y="4322763"/>
          <p14:tracePt t="249304" x="10186988" y="4322763"/>
          <p14:tracePt t="249321" x="10063163" y="4286250"/>
          <p14:tracePt t="249337" x="9986963" y="4275138"/>
          <p14:tracePt t="249354" x="9921875" y="4275138"/>
          <p14:tracePt t="249371" x="9820275" y="4241800"/>
          <p14:tracePt t="249388" x="9717088" y="4225925"/>
          <p14:tracePt t="249404" x="9678988" y="4221163"/>
          <p14:tracePt t="249421" x="9652000" y="4221163"/>
          <p14:tracePt t="249438" x="9625013" y="4214813"/>
          <p14:tracePt t="249455" x="9609138" y="4210050"/>
          <p14:tracePt t="249471" x="9602788" y="4210050"/>
          <p14:tracePt t="249488" x="9593263" y="4210050"/>
          <p14:tracePt t="249504" x="9593263" y="4205288"/>
          <p14:tracePt t="249521" x="9566275" y="4205288"/>
          <p14:tracePt t="249537" x="9544050" y="4205288"/>
          <p14:tracePt t="249554" x="9521825" y="4205288"/>
          <p14:tracePt t="249571" x="9494838" y="4198938"/>
          <p14:tracePt t="249588" x="9478963" y="4187825"/>
          <p14:tracePt t="249604" x="9456738" y="4187825"/>
          <p14:tracePt t="249621" x="9447213" y="4187825"/>
          <p14:tracePt t="249627" x="9436100" y="4187825"/>
          <p14:tracePt t="249638" x="9429750" y="4187825"/>
          <p14:tracePt t="249656" x="9393238" y="4187825"/>
          <p14:tracePt t="249671" x="9366250" y="4187825"/>
          <p14:tracePt t="249688" x="9348788" y="4187825"/>
          <p14:tracePt t="249721" x="9332913" y="4194175"/>
          <p14:tracePt t="249738" x="9305925" y="4198938"/>
          <p14:tracePt t="249755" x="9290050" y="4210050"/>
          <p14:tracePt t="249771" x="9274175" y="4237038"/>
          <p14:tracePt t="249804" x="9274175" y="4248150"/>
          <p14:tracePt t="249821" x="9267825" y="4275138"/>
          <p14:tracePt t="249837" x="9267825" y="4286250"/>
          <p14:tracePt t="249871" x="9267825" y="4306888"/>
          <p14:tracePt t="249888" x="9267825" y="4322763"/>
          <p14:tracePt t="249904" x="9267825" y="4329113"/>
          <p14:tracePt t="249922" x="9267825" y="4340225"/>
          <p14:tracePt t="249938" x="9278938" y="4360863"/>
          <p14:tracePt t="249955" x="9290050" y="4371975"/>
          <p14:tracePt t="249971" x="9305925" y="4383088"/>
          <p14:tracePt t="249988" x="9328150" y="4398963"/>
          <p14:tracePt t="250004" x="9332913" y="4410075"/>
          <p14:tracePt t="250021" x="9339263" y="4421188"/>
          <p14:tracePt t="250038" x="9348788" y="4425950"/>
          <p14:tracePt t="250054" x="9359900" y="4437063"/>
          <p14:tracePt t="250071" x="9371013" y="4441825"/>
          <p14:tracePt t="250104" x="9393238" y="4459288"/>
          <p14:tracePt t="250121" x="9393238" y="4464050"/>
          <p14:tracePt t="250154" x="9398000" y="4468813"/>
          <p14:tracePt t="250162" x="9402763" y="4468813"/>
          <p14:tracePt t="250172" x="9409113" y="4475163"/>
          <p14:tracePt t="250192" x="9413875" y="4475163"/>
          <p14:tracePt t="250288" x="9420225" y="4479925"/>
          <p14:tracePt t="250334" x="9424988" y="4479925"/>
          <p14:tracePt t="250453" x="9424988" y="4495800"/>
          <p14:tracePt t="250469" x="9420225" y="4495800"/>
          <p14:tracePt t="250479" x="9413875" y="4495800"/>
          <p14:tracePt t="250490" x="9409113" y="4502150"/>
          <p14:tracePt t="250771" x="9402763" y="4506913"/>
          <p14:tracePt t="250802" x="9393238" y="4513263"/>
          <p14:tracePt t="250812" x="9382125" y="4522788"/>
          <p14:tracePt t="250821" x="9371013" y="4549775"/>
          <p14:tracePt t="250838" x="9339263" y="4576763"/>
          <p14:tracePt t="250854" x="9274175" y="4652963"/>
          <p14:tracePt t="250872" x="9182100" y="4772025"/>
          <p14:tracePt t="250889" x="9117013" y="4841875"/>
          <p14:tracePt t="250905" x="9031288" y="4933950"/>
          <p14:tracePt t="250921" x="8912225" y="5010150"/>
          <p14:tracePt t="250938" x="8867775" y="5041900"/>
          <p14:tracePt t="250954" x="8847138" y="5053013"/>
          <p14:tracePt t="250971" x="8824913" y="5075238"/>
          <p14:tracePt t="250987" x="8766175" y="5133975"/>
          <p14:tracePt t="251004" x="8732838" y="5165725"/>
          <p14:tracePt t="251021" x="8701088" y="5210175"/>
          <p14:tracePt t="251037" x="8678863" y="5230813"/>
          <p14:tracePt t="251054" x="8631238" y="5284788"/>
          <p14:tracePt t="251071" x="8613775" y="5311775"/>
          <p14:tracePt t="251088" x="8604250" y="5329238"/>
          <p14:tracePt t="251104" x="8597900" y="5349875"/>
          <p14:tracePt t="251121" x="8582025" y="5383213"/>
          <p14:tracePt t="251126" x="8577263" y="5392738"/>
          <p14:tracePt t="251138" x="8555038" y="5410200"/>
          <p14:tracePt t="251154" x="8528050" y="5441950"/>
          <p14:tracePt t="251171" x="8512175" y="5475288"/>
          <p14:tracePt t="251188" x="8485188" y="5491163"/>
          <p14:tracePt t="251204" x="8413750" y="5561013"/>
          <p14:tracePt t="251221" x="8359775" y="5599113"/>
          <p14:tracePt t="251238" x="8278813" y="5614988"/>
          <p14:tracePt t="251254" x="8231188" y="5630863"/>
          <p14:tracePt t="251271" x="8154988" y="5646738"/>
          <p14:tracePt t="251288" x="8143875" y="5646738"/>
          <p14:tracePt t="251388" x="8139113" y="5657850"/>
          <p14:tracePt t="251398" x="8132763" y="5664200"/>
          <p14:tracePt t="251409" x="8123238" y="5664200"/>
          <p14:tracePt t="251422" x="8101013" y="5680075"/>
          <p14:tracePt t="251762" x="8105775" y="5680075"/>
          <p14:tracePt t="251784" x="8105775" y="5673725"/>
          <p14:tracePt t="251791" x="8105775" y="5657850"/>
          <p14:tracePt t="251802" x="8112125" y="5653088"/>
          <p14:tracePt t="251821" x="8116888" y="5646738"/>
          <p14:tracePt t="251844" x="8123238" y="5637213"/>
          <p14:tracePt t="251858" x="8123238" y="5630863"/>
          <p14:tracePt t="251867" x="8128000" y="5614988"/>
          <p14:tracePt t="251903" x="8128000" y="5610225"/>
          <p14:tracePt t="251938" x="8128000" y="5603875"/>
          <p14:tracePt t="251948" x="8128000" y="5599113"/>
          <p14:tracePt t="251985" x="8132763" y="5592763"/>
          <p14:tracePt t="252062" x="8139113" y="5588000"/>
          <p14:tracePt t="252080" x="8143875" y="5588000"/>
          <p14:tracePt t="252090" x="8150225" y="5588000"/>
          <p14:tracePt t="252104" x="8159750" y="5588000"/>
          <p14:tracePt t="252114" x="8166100" y="5588000"/>
          <p14:tracePt t="252125" x="8170863" y="5588000"/>
          <p14:tracePt t="252138" x="8193088" y="5588000"/>
          <p14:tracePt t="252154" x="8204200" y="5588000"/>
          <p14:tracePt t="252171" x="8213725" y="5588000"/>
          <p14:tracePt t="252188" x="8220075" y="5588000"/>
          <p14:tracePt t="252204" x="8235950" y="5576888"/>
          <p14:tracePt t="252221" x="8240713" y="5572125"/>
          <p14:tracePt t="252237" x="8258175" y="5561013"/>
          <p14:tracePt t="252254" x="8274050" y="5556250"/>
          <p14:tracePt t="252271" x="8289925" y="5522913"/>
          <p14:tracePt t="252287" x="8305800" y="5511800"/>
          <p14:tracePt t="252304" x="8323263" y="5502275"/>
          <p14:tracePt t="252321" x="8343900" y="5495925"/>
          <p14:tracePt t="252338" x="8359775" y="5480050"/>
          <p14:tracePt t="252354" x="8382000" y="5468938"/>
          <p14:tracePt t="252372" x="8393113" y="5468938"/>
          <p14:tracePt t="252388" x="8408988" y="5468938"/>
          <p14:tracePt t="252404" x="8435975" y="5468938"/>
          <p14:tracePt t="252422" x="8467725" y="5468938"/>
          <p14:tracePt t="252438" x="8474075" y="5468938"/>
          <p14:tracePt t="252455" x="8494713" y="5468938"/>
          <p14:tracePt t="252471" x="8539163" y="5468938"/>
          <p14:tracePt t="252489" x="8577263" y="5468938"/>
          <p14:tracePt t="252504" x="8597900" y="5464175"/>
          <p14:tracePt t="252521" x="8640763" y="5453063"/>
          <p14:tracePt t="252537" x="8658225" y="5446713"/>
          <p14:tracePt t="252554" x="8662988" y="5446713"/>
          <p14:tracePt t="252571" x="8674100" y="5446713"/>
          <p14:tracePt t="252588" x="8678863" y="5441950"/>
          <p14:tracePt t="252604" x="8694738" y="5441950"/>
          <p14:tracePt t="252621" x="8705850" y="5441950"/>
          <p14:tracePt t="252627" x="8721725" y="5446713"/>
          <p14:tracePt t="252638" x="8748713" y="5484813"/>
          <p14:tracePt t="252655" x="8777288" y="5507038"/>
          <p14:tracePt t="252671" x="8809038" y="5534025"/>
          <p14:tracePt t="252688" x="8858250" y="5565775"/>
          <p14:tracePt t="252705" x="8867775" y="5576888"/>
          <p14:tracePt t="252721" x="8874125" y="5576888"/>
          <p14:tracePt t="252738" x="8885238" y="5576888"/>
          <p14:tracePt t="252754" x="8912225" y="5576888"/>
          <p14:tracePt t="252771" x="8939213" y="5576888"/>
          <p14:tracePt t="252788" x="8966200" y="5572125"/>
          <p14:tracePt t="252804" x="8997950" y="5556250"/>
          <p14:tracePt t="252821" x="9024938" y="5538788"/>
          <p14:tracePt t="252838" x="9040813" y="5529263"/>
          <p14:tracePt t="252854" x="9051925" y="5522913"/>
          <p14:tracePt t="252871" x="9051925" y="5518150"/>
          <p14:tracePt t="252888" x="9058275" y="5518150"/>
          <p14:tracePt t="252923" x="9063038" y="5518150"/>
          <p14:tracePt t="252938" x="9067800" y="5518150"/>
          <p14:tracePt t="252955" x="9078913" y="5518150"/>
          <p14:tracePt t="252971" x="9090025" y="5518150"/>
          <p14:tracePt t="252988" x="9144000" y="5545138"/>
          <p14:tracePt t="253004" x="9166225" y="5549900"/>
          <p14:tracePt t="253021" x="9224963" y="5561013"/>
          <p14:tracePt t="253038" x="9267825" y="5576888"/>
          <p14:tracePt t="253054" x="9344025" y="5599113"/>
          <p14:tracePt t="253071" x="9402763" y="5599113"/>
          <p14:tracePt t="253088" x="9447213" y="5603875"/>
          <p14:tracePt t="253104" x="9521825" y="5603875"/>
          <p14:tracePt t="253121" x="9582150" y="5603875"/>
          <p14:tracePt t="253138" x="9602788" y="5603875"/>
          <p14:tracePt t="253154" x="9640888" y="5603875"/>
          <p14:tracePt t="253171" x="9663113" y="5603875"/>
          <p14:tracePt t="253187" x="9721850" y="5576888"/>
          <p14:tracePt t="253204" x="9737725" y="5572125"/>
          <p14:tracePt t="253221" x="9755188" y="5565775"/>
          <p14:tracePt t="253238" x="9775825" y="5561013"/>
          <p14:tracePt t="253271" x="9786938" y="5561013"/>
          <p14:tracePt t="253287" x="9793288" y="5561013"/>
          <p14:tracePt t="253304" x="9829800" y="5572125"/>
          <p14:tracePt t="253321" x="9863138" y="5583238"/>
          <p14:tracePt t="253337" x="9937750" y="5610225"/>
          <p14:tracePt t="253354" x="9982200" y="5626100"/>
          <p14:tracePt t="253371" x="10013950" y="5630863"/>
          <p14:tracePt t="253388" x="10101263" y="5653088"/>
          <p14:tracePt t="253405" x="10160000" y="5664200"/>
          <p14:tracePt t="253421" x="10182225" y="5664200"/>
          <p14:tracePt t="253438" x="10213975" y="5664200"/>
          <p14:tracePt t="253455" x="10225088" y="5664200"/>
          <p14:tracePt t="253471" x="10240963" y="5664200"/>
          <p14:tracePt t="253488" x="10245725" y="5664200"/>
          <p14:tracePt t="253504" x="10252075" y="5664200"/>
          <p14:tracePt t="253558" x="10256838" y="5664200"/>
          <p14:tracePt t="253575" x="10263188" y="5664200"/>
          <p14:tracePt t="253587" x="10267950" y="5664200"/>
          <p14:tracePt t="253598" x="10272713" y="5664200"/>
          <p14:tracePt t="253614" x="10279063" y="5664200"/>
          <p14:tracePt t="253629" x="10283825" y="5664200"/>
          <p14:tracePt t="253659" x="10290175" y="5657850"/>
          <p14:tracePt t="253764" x="10294938" y="5657850"/>
          <p14:tracePt t="253769" x="10301288" y="5657850"/>
          <p14:tracePt t="262344" x="9744075" y="5318125"/>
          <p14:tracePt t="262517" x="9678988" y="5311775"/>
          <p14:tracePt t="262775" x="9674225" y="5311775"/>
          <p14:tracePt t="262783" x="9667875" y="5329238"/>
          <p14:tracePt t="262794" x="9667875" y="5334000"/>
          <p14:tracePt t="262804" x="9663113" y="5334000"/>
          <p14:tracePt t="262821" x="9663113" y="5349875"/>
          <p14:tracePt t="262838" x="9647238" y="5376863"/>
          <p14:tracePt t="262856" x="9613900" y="5403850"/>
          <p14:tracePt t="262888" x="9593263" y="5426075"/>
          <p14:tracePt t="262922" x="9555163" y="5446713"/>
          <p14:tracePt t="262954" x="9528175" y="5457825"/>
          <p14:tracePt t="262971" x="9517063" y="5464175"/>
          <p14:tracePt t="262988" x="9490075" y="5468938"/>
          <p14:tracePt t="263004" x="9474200" y="5475288"/>
          <p14:tracePt t="263021" x="9440863" y="5480050"/>
          <p14:tracePt t="263038" x="9413875" y="5484813"/>
          <p14:tracePt t="263055" x="9382125" y="5491163"/>
          <p14:tracePt t="263071" x="9359900" y="5491163"/>
          <p14:tracePt t="263088" x="9328150" y="5491163"/>
          <p14:tracePt t="263104" x="9305925" y="5495925"/>
          <p14:tracePt t="263121" x="9290050" y="5507038"/>
          <p14:tracePt t="263127" x="9263063" y="5511800"/>
          <p14:tracePt t="263146" x="9251950" y="5511800"/>
          <p14:tracePt t="263192" x="9247188" y="5511800"/>
          <p14:tracePt t="263207" x="9236075" y="5511800"/>
          <p14:tracePt t="263227" x="9224963" y="5511800"/>
          <p14:tracePt t="263242" x="9220200" y="5511800"/>
          <p14:tracePt t="263258" x="9209088" y="55118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NSB determines the limit-of-detection of biosensors</a:t>
            </a:r>
          </a:p>
          <a:p>
            <a:r>
              <a:rPr lang="en-US" dirty="0" smtClean="0"/>
              <a:t>NSB can occur by the binding of unwanted </a:t>
            </a:r>
            <a:r>
              <a:rPr lang="en-US" dirty="0" err="1" smtClean="0"/>
              <a:t>analytes</a:t>
            </a:r>
            <a:r>
              <a:rPr lang="en-US" dirty="0" smtClean="0"/>
              <a:t> to the </a:t>
            </a:r>
            <a:r>
              <a:rPr lang="en-US" dirty="0" err="1" smtClean="0"/>
              <a:t>biorecognition</a:t>
            </a:r>
            <a:r>
              <a:rPr lang="en-US" dirty="0" smtClean="0"/>
              <a:t> elements or the transducer surface</a:t>
            </a:r>
          </a:p>
          <a:p>
            <a:r>
              <a:rPr lang="en-US" dirty="0" smtClean="0"/>
              <a:t>NSB can be reduced through sample processing, blocking and surface engineering</a:t>
            </a:r>
          </a:p>
          <a:p>
            <a:r>
              <a:rPr lang="en-US" dirty="0" smtClean="0"/>
              <a:t>Following binding, NSB can be reduced by washing, force application, and referencing</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59790926"/>
      </p:ext>
    </p:extLst>
  </p:cSld>
  <p:clrMapOvr>
    <a:masterClrMapping/>
  </p:clrMapOvr>
  <mc:AlternateContent xmlns:mc="http://schemas.openxmlformats.org/markup-compatibility/2006" xmlns:p14="http://schemas.microsoft.com/office/powerpoint/2010/main">
    <mc:Choice Requires="p14">
      <p:transition spd="slow" p14:dur="2000" advTm="55758"/>
    </mc:Choice>
    <mc:Fallback xmlns="">
      <p:transition spd="slow" advTm="55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52922"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Biorecognition</a:t>
            </a:r>
            <a:r>
              <a:rPr lang="en-US" dirty="0" smtClean="0"/>
              <a:t> element engineering</a:t>
            </a:r>
            <a:endParaRPr lang="en-US" dirty="0"/>
          </a:p>
        </p:txBody>
      </p:sp>
      <p:pic>
        <p:nvPicPr>
          <p:cNvPr id="6" name="Content Placeholder 5" descr="Screen Clipping"/>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897534" y="2207203"/>
            <a:ext cx="5327924" cy="3022755"/>
          </a:xfrm>
        </p:spPr>
      </p:pic>
      <p:sp>
        <p:nvSpPr>
          <p:cNvPr id="7" name="Rectangle 6"/>
          <p:cNvSpPr/>
          <p:nvPr/>
        </p:nvSpPr>
        <p:spPr>
          <a:xfrm>
            <a:off x="8188751" y="6277838"/>
            <a:ext cx="2960554" cy="307777"/>
          </a:xfrm>
          <a:prstGeom prst="rect">
            <a:avLst/>
          </a:prstGeom>
        </p:spPr>
        <p:txBody>
          <a:bodyPr wrap="none">
            <a:spAutoFit/>
          </a:bodyPr>
          <a:lstStyle/>
          <a:p>
            <a:r>
              <a:rPr lang="de-DE" sz="1400" dirty="0">
                <a:latin typeface="AdvOT65f8a23b.I"/>
              </a:rPr>
              <a:t>Chem. Rev. </a:t>
            </a:r>
            <a:r>
              <a:rPr lang="de-DE" sz="1400" dirty="0">
                <a:latin typeface="AdvOT46dcae81"/>
              </a:rPr>
              <a:t>2021, 121, 8095</a:t>
            </a:r>
            <a:r>
              <a:rPr lang="de-DE" sz="1400" dirty="0">
                <a:latin typeface="AdvOT8608a8d1+22"/>
              </a:rPr>
              <a:t>−</a:t>
            </a:r>
            <a:r>
              <a:rPr lang="de-DE" sz="1400" dirty="0">
                <a:latin typeface="AdvOT46dcae81"/>
              </a:rPr>
              <a:t>8160</a:t>
            </a:r>
            <a:endParaRPr lang="en-US" sz="14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60322859"/>
      </p:ext>
    </p:extLst>
  </p:cSld>
  <p:clrMapOvr>
    <a:masterClrMapping/>
  </p:clrMapOvr>
  <mc:AlternateContent xmlns:mc="http://schemas.openxmlformats.org/markup-compatibility/2006" xmlns:p14="http://schemas.microsoft.com/office/powerpoint/2010/main">
    <mc:Choice Requires="p14">
      <p:transition spd="slow" p14:dur="2000" advTm="139984"/>
    </mc:Choice>
    <mc:Fallback xmlns="">
      <p:transition spd="slow" advTm="139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2783" x="0" y="0"/>
          <p14:tracePt t="22793" x="0" y="123825"/>
          <p14:tracePt t="22807" x="0" y="242888"/>
          <p14:tracePt t="22825" x="0" y="492125"/>
          <p14:tracePt t="22841" x="0" y="874713"/>
          <p14:tracePt t="22858" x="0" y="1146175"/>
          <p14:tracePt t="22891" x="0" y="1474788"/>
          <p14:tracePt t="22924" x="134938" y="2124075"/>
          <p14:tracePt t="22957" x="384175" y="2528888"/>
          <p14:tracePt t="22974" x="492125" y="2616200"/>
          <p14:tracePt t="22991" x="631825" y="2724150"/>
          <p14:tracePt t="23007" x="896938" y="2879725"/>
          <p14:tracePt t="23024" x="1065213" y="2955925"/>
          <p14:tracePt t="23041" x="1211263" y="3009900"/>
          <p14:tracePt t="23047" x="1319213" y="3025775"/>
          <p14:tracePt t="23074" x="1674813" y="3025775"/>
          <p14:tracePt t="23092" x="1858963" y="3025775"/>
          <p14:tracePt t="23108" x="1951038" y="3025775"/>
          <p14:tracePt t="23124" x="2063750" y="3025775"/>
          <p14:tracePt t="23141" x="2328863" y="3074988"/>
          <p14:tracePt t="23158" x="2652713" y="3090863"/>
          <p14:tracePt t="23174" x="3009900" y="3090863"/>
          <p14:tracePt t="23191" x="3209925" y="3090863"/>
          <p14:tracePt t="23207" x="3421063" y="3090863"/>
          <p14:tracePt t="23224" x="3560763" y="3052763"/>
          <p14:tracePt t="23241" x="3621088" y="3016250"/>
          <p14:tracePt t="23257" x="3648075" y="2989263"/>
          <p14:tracePt t="23275" x="3713163" y="2944813"/>
          <p14:tracePt t="23291" x="3787775" y="2890838"/>
          <p14:tracePt t="23307" x="3798888" y="2886075"/>
          <p14:tracePt t="23324" x="3832225" y="2874963"/>
          <p14:tracePt t="23341" x="3868738" y="2852738"/>
          <p14:tracePt t="23358" x="3917950" y="2843213"/>
          <p14:tracePt t="23374" x="3951288" y="2836863"/>
          <p14:tracePt t="23391" x="3978275" y="2825750"/>
          <p14:tracePt t="23408" x="3978275" y="2820988"/>
          <p14:tracePt t="23508" x="3978275" y="2816225"/>
          <p14:tracePt t="23515" x="3978275" y="2809875"/>
          <p14:tracePt t="23524" x="3978275" y="2798763"/>
          <p14:tracePt t="23541" x="3978275" y="2794000"/>
          <p14:tracePt t="23547" x="3978275" y="2782888"/>
          <p14:tracePt t="23557" x="3983038" y="2778125"/>
          <p14:tracePt t="23574" x="3994150" y="2701925"/>
          <p14:tracePt t="23592" x="3994150" y="2681288"/>
          <p14:tracePt t="23608" x="3994150" y="2625725"/>
          <p14:tracePt t="23625" x="3994150" y="2566988"/>
          <p14:tracePt t="23641" x="3994150" y="2528888"/>
          <p14:tracePt t="23658" x="3994150" y="2490788"/>
          <p14:tracePt t="23674" x="3983038" y="2443163"/>
          <p14:tracePt t="23691" x="3983038" y="2432050"/>
          <p14:tracePt t="23707" x="3960813" y="2405063"/>
          <p14:tracePt t="23724" x="3933825" y="2371725"/>
          <p14:tracePt t="23741" x="3917950" y="2362200"/>
          <p14:tracePt t="23757" x="3886200" y="2339975"/>
          <p14:tracePt t="23774" x="3848100" y="2312988"/>
          <p14:tracePt t="23791" x="3751263" y="2263775"/>
          <p14:tracePt t="23807" x="3717925" y="2259013"/>
          <p14:tracePt t="23824" x="3652838" y="2243138"/>
          <p14:tracePt t="23841" x="3544888" y="2216150"/>
          <p14:tracePt t="23858" x="3475038" y="2205038"/>
          <p14:tracePt t="23874" x="3409950" y="2200275"/>
          <p14:tracePt t="23891" x="3367088" y="2193925"/>
          <p14:tracePt t="23908" x="3340100" y="2193925"/>
          <p14:tracePt t="23924" x="3302000" y="2193925"/>
          <p14:tracePt t="23941" x="3248025" y="2193925"/>
          <p14:tracePt t="23957" x="3205163" y="2200275"/>
          <p14:tracePt t="23974" x="3167063" y="2220913"/>
          <p14:tracePt t="23991" x="3117850" y="2259013"/>
          <p14:tracePt t="24007" x="3113088" y="2270125"/>
          <p14:tracePt t="24024" x="3090863" y="2308225"/>
          <p14:tracePt t="24041" x="3090863" y="2355850"/>
          <p14:tracePt t="24057" x="3090863" y="2389188"/>
          <p14:tracePt t="24075" x="3090863" y="2454275"/>
          <p14:tracePt t="24091" x="3113088" y="2513013"/>
          <p14:tracePt t="24108" x="3151188" y="2555875"/>
          <p14:tracePt t="24124" x="3209925" y="2609850"/>
          <p14:tracePt t="24140" x="3317875" y="2663825"/>
          <p14:tracePt t="24158" x="3436938" y="2724150"/>
          <p14:tracePt t="24174" x="3524250" y="2767013"/>
          <p14:tracePt t="24191" x="3614738" y="2789238"/>
          <p14:tracePt t="24207" x="3724275" y="2820988"/>
          <p14:tracePt t="24224" x="3821113" y="2825750"/>
          <p14:tracePt t="24241" x="3868738" y="2825750"/>
          <p14:tracePt t="24258" x="3879850" y="2825750"/>
          <p14:tracePt t="24274" x="3886200" y="2825750"/>
          <p14:tracePt t="24302" x="3890963" y="2825750"/>
          <p14:tracePt t="24313" x="3902075" y="2825750"/>
          <p14:tracePt t="24326" x="3906838" y="2825750"/>
          <p14:tracePt t="24350" x="3913188" y="2825750"/>
          <p14:tracePt t="24360" x="3917950" y="2825750"/>
          <p14:tracePt t="24376" x="3922713" y="2825750"/>
          <p14:tracePt t="24391" x="3933825" y="2825750"/>
          <p14:tracePt t="24441" x="3940175" y="2825750"/>
          <p14:tracePt t="63587" x="3944938" y="2832100"/>
          <p14:tracePt t="63602" x="3560763" y="2735263"/>
          <p14:tracePt t="63613" x="3540125" y="2681288"/>
          <p14:tracePt t="63625" x="3421063" y="2540000"/>
          <p14:tracePt t="63658" x="3128963" y="2286000"/>
          <p14:tracePt t="63692" x="2863850" y="2155825"/>
          <p14:tracePt t="63725" x="2767013" y="2128838"/>
          <p14:tracePt t="63742" x="2697163" y="2124075"/>
          <p14:tracePt t="63758" x="2571750" y="2090738"/>
          <p14:tracePt t="63775" x="2436813" y="2070100"/>
          <p14:tracePt t="63791" x="2405063" y="2070100"/>
          <p14:tracePt t="63809" x="2274888" y="2058988"/>
          <p14:tracePt t="63826" x="2016125" y="2054225"/>
          <p14:tracePt t="63842" x="1782763" y="2054225"/>
          <p14:tracePt t="63859" x="1620838" y="2054225"/>
          <p14:tracePt t="63875" x="1562100" y="2090738"/>
          <p14:tracePt t="63892" x="1420813" y="2209800"/>
          <p14:tracePt t="63909" x="1366838" y="2297113"/>
          <p14:tracePt t="63925" x="1362075" y="2371725"/>
          <p14:tracePt t="63942" x="1362075" y="2463800"/>
          <p14:tracePt t="63958" x="1400175" y="2620963"/>
          <p14:tracePt t="63975" x="1458913" y="2724150"/>
          <p14:tracePt t="63992" x="1589088" y="2913063"/>
          <p14:tracePt t="64008" x="1751013" y="3097213"/>
          <p14:tracePt t="64025" x="1885950" y="3236913"/>
          <p14:tracePt t="64042" x="2101850" y="3432175"/>
          <p14:tracePt t="64047" x="2128838" y="3452813"/>
          <p14:tracePt t="64058" x="2259013" y="3529013"/>
          <p14:tracePt t="64076" x="2335213" y="3571875"/>
          <p14:tracePt t="64092" x="2436813" y="3625850"/>
          <p14:tracePt t="64110" x="2551113" y="3668713"/>
          <p14:tracePt t="64125" x="2609850" y="3675063"/>
          <p14:tracePt t="64142" x="2663825" y="3675063"/>
          <p14:tracePt t="64158" x="2724150" y="3679825"/>
          <p14:tracePt t="64175" x="2782888" y="3702050"/>
          <p14:tracePt t="64192" x="2832100" y="3724275"/>
          <p14:tracePt t="64209" x="2890838" y="3744913"/>
          <p14:tracePt t="64225" x="2978150" y="3787775"/>
          <p14:tracePt t="64242" x="3079750" y="3821113"/>
          <p14:tracePt t="64258" x="3160713" y="3852863"/>
          <p14:tracePt t="64275" x="3317875" y="3895725"/>
          <p14:tracePt t="64292" x="3459163" y="3933825"/>
          <p14:tracePt t="64309" x="3517900" y="3951288"/>
          <p14:tracePt t="64326" x="3594100" y="3956050"/>
          <p14:tracePt t="64342" x="3614738" y="3967163"/>
          <p14:tracePt t="64415" x="3621088" y="3967163"/>
          <p14:tracePt t="64445" x="3625850" y="3967163"/>
          <p14:tracePt t="64465" x="3632200" y="3967163"/>
          <p14:tracePt t="64474" x="3636963" y="3967163"/>
          <p14:tracePt t="64482" x="3641725" y="3967163"/>
          <p14:tracePt t="64491" x="3652838" y="3960813"/>
          <p14:tracePt t="64508" x="3686175" y="3922713"/>
          <p14:tracePt t="64525" x="3706813" y="3902075"/>
          <p14:tracePt t="64543" x="3717925" y="3848100"/>
          <p14:tracePt t="64559" x="3724275" y="3821113"/>
          <p14:tracePt t="64577" x="3729038" y="3794125"/>
          <p14:tracePt t="64592" x="3729038" y="3771900"/>
          <p14:tracePt t="64609" x="3740150" y="3744913"/>
          <p14:tracePt t="64625" x="3744913" y="3717925"/>
          <p14:tracePt t="64642" x="3751263" y="3690938"/>
          <p14:tracePt t="64659" x="3756025" y="3659188"/>
          <p14:tracePt t="64675" x="3760788" y="3605213"/>
          <p14:tracePt t="64692" x="3767138" y="3587750"/>
          <p14:tracePt t="64708" x="3771900" y="3556000"/>
          <p14:tracePt t="64725" x="3778250" y="3529013"/>
          <p14:tracePt t="64742" x="3783013" y="3486150"/>
          <p14:tracePt t="64758" x="3805238" y="3436938"/>
          <p14:tracePt t="64775" x="3805238" y="3409950"/>
          <p14:tracePt t="64792" x="3805238" y="3394075"/>
          <p14:tracePt t="64809" x="3810000" y="3382963"/>
          <p14:tracePt t="64825" x="3821113" y="3367088"/>
          <p14:tracePt t="64842" x="3832225" y="3340100"/>
          <p14:tracePt t="64859" x="3832225" y="3333750"/>
          <p14:tracePt t="64876" x="3841750" y="3317875"/>
          <p14:tracePt t="64892" x="3848100" y="3297238"/>
          <p14:tracePt t="64910" x="3859213" y="3275013"/>
          <p14:tracePt t="64925" x="3863975" y="3259138"/>
          <p14:tracePt t="64942" x="3863975" y="3243263"/>
          <p14:tracePt t="64958" x="3875088" y="3205163"/>
          <p14:tracePt t="64975" x="3875088" y="3189288"/>
          <p14:tracePt t="64992" x="3875088" y="3171825"/>
          <p14:tracePt t="65008" x="3875088" y="3160713"/>
          <p14:tracePt t="65025" x="3875088" y="3151188"/>
          <p14:tracePt t="65042" x="3875088" y="3133725"/>
          <p14:tracePt t="65046" x="3875088" y="3128963"/>
          <p14:tracePt t="65059" x="3875088" y="3117850"/>
          <p14:tracePt t="65075" x="3875088" y="3106738"/>
          <p14:tracePt t="65092" x="3875088" y="3079750"/>
          <p14:tracePt t="65109" x="3875088" y="3063875"/>
          <p14:tracePt t="65125" x="3875088" y="3043238"/>
          <p14:tracePt t="65142" x="3875088" y="3021013"/>
          <p14:tracePt t="65159" x="3863975" y="3005138"/>
          <p14:tracePt t="65175" x="3859213" y="2994025"/>
          <p14:tracePt t="65192" x="3859213" y="2978150"/>
          <p14:tracePt t="65208" x="3848100" y="2971800"/>
          <p14:tracePt t="65225" x="3832225" y="2944813"/>
          <p14:tracePt t="65242" x="3814763" y="2935288"/>
          <p14:tracePt t="65258" x="3805238" y="2928938"/>
          <p14:tracePt t="65275" x="3794125" y="2924175"/>
          <p14:tracePt t="65291" x="3787775" y="2917825"/>
          <p14:tracePt t="65309" x="3783013" y="2917825"/>
          <p14:tracePt t="65326" x="3760788" y="2917825"/>
          <p14:tracePt t="65342" x="3744913" y="2917825"/>
          <p14:tracePt t="65359" x="3740150" y="2917825"/>
          <p14:tracePt t="65375" x="3713163" y="2917825"/>
          <p14:tracePt t="65392" x="3668713" y="2924175"/>
          <p14:tracePt t="65409" x="3652838" y="2928938"/>
          <p14:tracePt t="65425" x="3614738" y="2951163"/>
          <p14:tracePt t="65442" x="3594100" y="2967038"/>
          <p14:tracePt t="65458" x="3587750" y="2971800"/>
          <p14:tracePt t="65475" x="3578225" y="2982913"/>
          <p14:tracePt t="65492" x="3560763" y="2998788"/>
          <p14:tracePt t="65508" x="3556000" y="3016250"/>
          <p14:tracePt t="65525" x="3544888" y="3025775"/>
          <p14:tracePt t="65542" x="3524250" y="3052763"/>
          <p14:tracePt t="65559" x="3517900" y="3070225"/>
          <p14:tracePt t="65575" x="3506788" y="3090863"/>
          <p14:tracePt t="65593" x="3502025" y="3151188"/>
          <p14:tracePt t="65609" x="3502025" y="3167063"/>
          <p14:tracePt t="65625" x="3502025" y="3198813"/>
          <p14:tracePt t="65642" x="3502025" y="3216275"/>
          <p14:tracePt t="65658" x="3502025" y="3252788"/>
          <p14:tracePt t="65675" x="3502025" y="3270250"/>
          <p14:tracePt t="65692" x="3502025" y="3297238"/>
          <p14:tracePt t="65708" x="3513138" y="3317875"/>
          <p14:tracePt t="65725" x="3540125" y="3344863"/>
          <p14:tracePt t="65742" x="3544888" y="3351213"/>
          <p14:tracePt t="65758" x="3560763" y="3367088"/>
          <p14:tracePt t="65775" x="3560763" y="3371850"/>
          <p14:tracePt t="65792" x="3571875" y="3378200"/>
          <p14:tracePt t="65808" x="3578225" y="3382963"/>
          <p14:tracePt t="65842" x="3587750" y="3382963"/>
          <p14:tracePt t="65859" x="3594100" y="3382963"/>
          <p14:tracePt t="65875" x="3614738" y="3382963"/>
          <p14:tracePt t="65892" x="3625850" y="3387725"/>
          <p14:tracePt t="65908" x="3636963" y="3394075"/>
          <p14:tracePt t="65925" x="3663950" y="3398838"/>
          <p14:tracePt t="65942" x="3675063" y="3405188"/>
          <p14:tracePt t="65958" x="3702050" y="3414713"/>
          <p14:tracePt t="65975" x="3724275" y="3432175"/>
          <p14:tracePt t="65992" x="3729038" y="3436938"/>
          <p14:tracePt t="66008" x="3744913" y="3448050"/>
          <p14:tracePt t="66044" x="3751263" y="3452813"/>
          <p14:tracePt t="103253" x="2771775" y="2994025"/>
          <p14:tracePt t="103268" x="2701925" y="2994025"/>
          <p14:tracePt t="103276" x="2609850" y="2994025"/>
          <p14:tracePt t="103293" x="2405063" y="2994025"/>
          <p14:tracePt t="103310" x="2308225" y="2967038"/>
          <p14:tracePt t="103326" x="1901825" y="2847975"/>
          <p14:tracePt t="103343" x="1096963" y="2724150"/>
          <p14:tracePt t="103376" x="269875" y="2724150"/>
          <p14:tracePt t="103409" x="0" y="2751138"/>
          <p14:tracePt t="103442" x="0" y="2859088"/>
          <p14:tracePt t="103459" x="0" y="2944813"/>
          <p14:tracePt t="103476" x="0" y="3063875"/>
          <p14:tracePt t="103493" x="0" y="3405188"/>
          <p14:tracePt t="103509" x="0" y="3502025"/>
          <p14:tracePt t="103526" x="26988" y="3690938"/>
          <p14:tracePt t="103543" x="146050" y="3922713"/>
          <p14:tracePt t="103547" x="177800" y="3951288"/>
          <p14:tracePt t="103559" x="296863" y="4037013"/>
          <p14:tracePt t="103576" x="523875" y="4122738"/>
          <p14:tracePt t="103593" x="735013" y="4176713"/>
          <p14:tracePt t="103609" x="1092200" y="4259263"/>
          <p14:tracePt t="103627" x="1746250" y="4329113"/>
          <p14:tracePt t="103643" x="2173288" y="4344988"/>
          <p14:tracePt t="103659" x="2432050" y="4344988"/>
          <p14:tracePt t="103676" x="2551113" y="4344988"/>
          <p14:tracePt t="103693" x="2652713" y="4344988"/>
          <p14:tracePt t="103709" x="2778125" y="4333875"/>
          <p14:tracePt t="103726" x="2847975" y="4313238"/>
          <p14:tracePt t="103743" x="2906713" y="4313238"/>
          <p14:tracePt t="103759" x="3043238" y="4313238"/>
          <p14:tracePt t="103776" x="3194050" y="4322763"/>
          <p14:tracePt t="103793" x="3279775" y="4356100"/>
          <p14:tracePt t="103809" x="3497263" y="4410075"/>
          <p14:tracePt t="103827" x="3859213" y="4479925"/>
          <p14:tracePt t="103843" x="4187825" y="4549775"/>
          <p14:tracePt t="103859" x="4479925" y="4610100"/>
          <p14:tracePt t="103876" x="4625975" y="4648200"/>
          <p14:tracePt t="103892" x="4810125" y="4657725"/>
          <p14:tracePt t="103909" x="5080000" y="4657725"/>
          <p14:tracePt t="103926" x="5129213" y="4657725"/>
          <p14:tracePt t="103943" x="5133975" y="4652963"/>
          <p14:tracePt t="104018" x="5133975" y="4648200"/>
          <p14:tracePt t="104048" x="5133975" y="4641850"/>
          <p14:tracePt t="104070" x="5129213" y="4641850"/>
          <p14:tracePt t="104079" x="5122863" y="4637088"/>
          <p14:tracePt t="104090" x="5118100" y="4637088"/>
          <p14:tracePt t="104099" x="5102225" y="4625975"/>
          <p14:tracePt t="104110" x="5068888" y="4621213"/>
          <p14:tracePt t="104126" x="4994275" y="4594225"/>
          <p14:tracePt t="104142" x="4875213" y="4560888"/>
          <p14:tracePt t="104159" x="4787900" y="4545013"/>
          <p14:tracePt t="104176" x="4691063" y="4518025"/>
          <p14:tracePt t="104193" x="4621213" y="4491038"/>
          <p14:tracePt t="104209" x="4572000" y="4468813"/>
          <p14:tracePt t="104226" x="4560888" y="4464050"/>
          <p14:tracePt t="104242" x="4545013" y="4459288"/>
          <p14:tracePt t="104259" x="4529138" y="4459288"/>
          <p14:tracePt t="104276" x="4506913" y="4459288"/>
          <p14:tracePt t="104292" x="4468813" y="4459288"/>
          <p14:tracePt t="104309" x="4430713" y="4491038"/>
          <p14:tracePt t="104326" x="4410075" y="4529138"/>
          <p14:tracePt t="104343" x="4394200" y="4560888"/>
          <p14:tracePt t="104360" x="4367213" y="4614863"/>
          <p14:tracePt t="104376" x="4367213" y="4641850"/>
          <p14:tracePt t="104392" x="4340225" y="4684713"/>
          <p14:tracePt t="104409" x="4306888" y="4733925"/>
          <p14:tracePt t="104426" x="4259263" y="4772025"/>
          <p14:tracePt t="104443" x="4210050" y="4803775"/>
          <p14:tracePt t="104459" x="4149725" y="4821238"/>
          <p14:tracePt t="104476" x="4048125" y="4857750"/>
          <p14:tracePt t="104493" x="4010025" y="4857750"/>
          <p14:tracePt t="104509" x="3922713" y="4857750"/>
          <p14:tracePt t="104526" x="3875088" y="4857750"/>
          <p14:tracePt t="104543" x="3778250" y="4857750"/>
          <p14:tracePt t="104547" x="3767138" y="4857750"/>
          <p14:tracePt t="104559" x="3724275" y="4848225"/>
          <p14:tracePt t="104576" x="3668713" y="4814888"/>
          <p14:tracePt t="104593" x="3614738" y="4776788"/>
          <p14:tracePt t="104609" x="3524250" y="4718050"/>
          <p14:tracePt t="104626" x="3513138" y="4706938"/>
          <p14:tracePt t="104642" x="3502025" y="4684713"/>
          <p14:tracePt t="104660" x="3497263" y="4648200"/>
          <p14:tracePt t="104676" x="3497263" y="4540250"/>
          <p14:tracePt t="104693" x="3556000" y="4329113"/>
          <p14:tracePt t="104709" x="3652838" y="4171950"/>
          <p14:tracePt t="104726" x="3729038" y="4064000"/>
          <p14:tracePt t="104743" x="3814763" y="3944938"/>
          <p14:tracePt t="104759" x="3960813" y="3798888"/>
          <p14:tracePt t="104776" x="4010025" y="3760788"/>
          <p14:tracePt t="104793" x="4075113" y="3713163"/>
          <p14:tracePt t="104809" x="4160838" y="3697288"/>
          <p14:tracePt t="104827" x="4221163" y="3697288"/>
          <p14:tracePt t="104843" x="4318000" y="3697288"/>
          <p14:tracePt t="104859" x="4371975" y="3713163"/>
          <p14:tracePt t="104876" x="4468813" y="3744913"/>
          <p14:tracePt t="104892" x="4572000" y="3814763"/>
          <p14:tracePt t="104910" x="4648200" y="3863975"/>
          <p14:tracePt t="104926" x="4684713" y="3890963"/>
          <p14:tracePt t="104942" x="4702175" y="3906838"/>
          <p14:tracePt t="104959" x="4713288" y="3940175"/>
          <p14:tracePt t="104976" x="4718050" y="3978275"/>
          <p14:tracePt t="104993" x="4718050" y="4005263"/>
          <p14:tracePt t="105036" x="4722813" y="4010025"/>
          <p14:tracePt t="120388" x="4729163" y="4010025"/>
          <p14:tracePt t="120400" x="3706813" y="3506788"/>
          <p14:tracePt t="120409" x="3679825" y="3479800"/>
          <p14:tracePt t="120415" x="3668713" y="3479800"/>
          <p14:tracePt t="120426" x="3632200" y="3463925"/>
          <p14:tracePt t="120443" x="3609975" y="3463925"/>
          <p14:tracePt t="120460" x="3587750" y="3463925"/>
          <p14:tracePt t="120476" x="3560763" y="3463925"/>
          <p14:tracePt t="120510" x="3394075" y="3463925"/>
          <p14:tracePt t="120543" x="3259138" y="3533775"/>
          <p14:tracePt t="120547" x="3198813" y="3556000"/>
          <p14:tracePt t="120576" x="3025775" y="3594100"/>
          <p14:tracePt t="120593" x="2967038" y="3598863"/>
          <p14:tracePt t="120610" x="2886075" y="3632200"/>
          <p14:tracePt t="120626" x="2832100" y="3690938"/>
          <p14:tracePt t="120643" x="2816225" y="3717925"/>
          <p14:tracePt t="120659" x="2809875" y="3760788"/>
          <p14:tracePt t="120676" x="2809875" y="3787775"/>
          <p14:tracePt t="120693" x="2809875" y="3832225"/>
          <p14:tracePt t="120710" x="2809875" y="3886200"/>
          <p14:tracePt t="120726" x="2809875" y="3944938"/>
          <p14:tracePt t="120743" x="2825750" y="4021138"/>
          <p14:tracePt t="120760" x="2847975" y="4068763"/>
          <p14:tracePt t="120776" x="2906713" y="4167188"/>
          <p14:tracePt t="120794" x="3009900" y="4306888"/>
          <p14:tracePt t="120810" x="3090863" y="4394200"/>
          <p14:tracePt t="120828" x="3209925" y="4495800"/>
          <p14:tracePt t="120843" x="3313113" y="4567238"/>
          <p14:tracePt t="120860" x="3394075" y="4625975"/>
          <p14:tracePt t="120876" x="3475038" y="4668838"/>
          <p14:tracePt t="120893" x="3571875" y="4729163"/>
          <p14:tracePt t="120909" x="3717925" y="4787900"/>
          <p14:tracePt t="120926" x="3848100" y="4848225"/>
          <p14:tracePt t="120943" x="3967163" y="4895850"/>
          <p14:tracePt t="120960" x="4064000" y="4911725"/>
          <p14:tracePt t="120976" x="4198938" y="4938713"/>
          <p14:tracePt t="120993" x="4367213" y="4960938"/>
          <p14:tracePt t="121010" x="4459288" y="4960938"/>
          <p14:tracePt t="121026" x="4540250" y="4949825"/>
          <p14:tracePt t="121043" x="4614863" y="4929188"/>
          <p14:tracePt t="121049" x="4718050" y="4875213"/>
          <p14:tracePt t="121060" x="4810125" y="4810125"/>
          <p14:tracePt t="121076" x="4879975" y="4767263"/>
          <p14:tracePt t="121094" x="4976813" y="4702175"/>
          <p14:tracePt t="121110" x="5091113" y="4625975"/>
          <p14:tracePt t="121127" x="5145088" y="4572000"/>
          <p14:tracePt t="121143" x="5183188" y="4529138"/>
          <p14:tracePt t="121160" x="5203825" y="4479925"/>
          <p14:tracePt t="121176" x="5214938" y="4448175"/>
          <p14:tracePt t="121193" x="5214938" y="4367213"/>
          <p14:tracePt t="121209" x="5214938" y="4333875"/>
          <p14:tracePt t="121226" x="5203825" y="4252913"/>
          <p14:tracePt t="121243" x="5176838" y="4187825"/>
          <p14:tracePt t="121259" x="5145088" y="4117975"/>
          <p14:tracePt t="121277" x="5122863" y="4052888"/>
          <p14:tracePt t="121293" x="5122863" y="4032250"/>
          <p14:tracePt t="121310" x="5122863" y="4010025"/>
          <p14:tracePt t="121326" x="5122863" y="3994150"/>
          <p14:tracePt t="127184" x="5122863" y="3983038"/>
          <p14:tracePt t="127195" x="6869113" y="3270250"/>
          <p14:tracePt t="127204" x="7080250" y="3371850"/>
          <p14:tracePt t="127226" x="7300913" y="3470275"/>
          <p14:tracePt t="127243" x="7705725" y="3648075"/>
          <p14:tracePt t="127260" x="8031163" y="3771900"/>
          <p14:tracePt t="127293" x="8323263" y="3859213"/>
          <p14:tracePt t="127326" x="8359775" y="3875088"/>
          <p14:tracePt t="127360" x="8370888" y="3875088"/>
          <p14:tracePt t="127377" x="8386763" y="3868738"/>
          <p14:tracePt t="127393" x="8393113" y="3863975"/>
          <p14:tracePt t="127457" x="8393113" y="3859213"/>
          <p14:tracePt t="127475" x="8332788" y="3852863"/>
          <p14:tracePt t="127485" x="8285163" y="3836988"/>
          <p14:tracePt t="127493" x="8220075" y="3836988"/>
          <p14:tracePt t="127510" x="8116888" y="3821113"/>
          <p14:tracePt t="127526" x="7793038" y="3821113"/>
          <p14:tracePt t="127543" x="7150100" y="3783013"/>
          <p14:tracePt t="127561" x="6673850" y="3744913"/>
          <p14:tracePt t="127577" x="5749925" y="3744913"/>
          <p14:tracePt t="127593" x="5291138" y="3744913"/>
          <p14:tracePt t="127610" x="4891088" y="3744913"/>
          <p14:tracePt t="127627" x="4648200" y="3744913"/>
          <p14:tracePt t="127643" x="4252913" y="3744913"/>
          <p14:tracePt t="127660" x="4064000" y="3744913"/>
          <p14:tracePt t="127676" x="3895725" y="3744913"/>
          <p14:tracePt t="127693" x="3841750" y="3744913"/>
          <p14:tracePt t="127710" x="3778250" y="3744913"/>
          <p14:tracePt t="127726" x="3663950" y="3744913"/>
          <p14:tracePt t="127743" x="3571875" y="3744913"/>
          <p14:tracePt t="127760" x="3432175" y="3744913"/>
          <p14:tracePt t="127777" x="3355975" y="3744913"/>
          <p14:tracePt t="127794" x="3306763" y="3724275"/>
          <p14:tracePt t="127810" x="3290888" y="3706813"/>
          <p14:tracePt t="127826" x="3286125" y="3686175"/>
          <p14:tracePt t="127843" x="3279775" y="3675063"/>
          <p14:tracePt t="127860" x="3279775" y="3663950"/>
          <p14:tracePt t="127893" x="3279775" y="3641725"/>
          <p14:tracePt t="127910" x="3279775" y="3625850"/>
          <p14:tracePt t="127926" x="3317875" y="3598863"/>
          <p14:tracePt t="127943" x="3371850" y="3578225"/>
          <p14:tracePt t="127960" x="3443288" y="3571875"/>
          <p14:tracePt t="127977" x="3529013" y="3560763"/>
          <p14:tracePt t="127993" x="3594100" y="3560763"/>
          <p14:tracePt t="128010" x="3729038" y="3560763"/>
          <p14:tracePt t="128026" x="3879850" y="3560763"/>
          <p14:tracePt t="128043" x="3971925" y="3567113"/>
          <p14:tracePt t="128049" x="4005263" y="3567113"/>
          <p14:tracePt t="128060" x="4037013" y="3567113"/>
          <p14:tracePt t="128077" x="4095750" y="3551238"/>
          <p14:tracePt t="128094" x="4113213" y="3517900"/>
          <p14:tracePt t="128110" x="4129088" y="3479800"/>
          <p14:tracePt t="128128" x="4167188" y="3382963"/>
          <p14:tracePt t="128143" x="4176713" y="3286125"/>
          <p14:tracePt t="128160" x="4176713" y="3171825"/>
          <p14:tracePt t="128177" x="4176713" y="3043238"/>
          <p14:tracePt t="128193" x="4176713" y="2971800"/>
          <p14:tracePt t="128210" x="4176713" y="2870200"/>
          <p14:tracePt t="128227" x="4176713" y="2771775"/>
          <p14:tracePt t="128243" x="4156075" y="2713038"/>
          <p14:tracePt t="128260" x="4133850" y="2632075"/>
          <p14:tracePt t="128276" x="4113213" y="2578100"/>
          <p14:tracePt t="128293" x="4086225" y="2463800"/>
          <p14:tracePt t="128310" x="4068763" y="2427288"/>
          <p14:tracePt t="128326" x="4048125" y="2398713"/>
          <p14:tracePt t="128343" x="3994150" y="2324100"/>
          <p14:tracePt t="128360" x="3960813" y="2281238"/>
          <p14:tracePt t="128376" x="3933825" y="2254250"/>
          <p14:tracePt t="128393" x="3917950" y="2243138"/>
          <p14:tracePt t="128410" x="3879850" y="2205038"/>
          <p14:tracePt t="128427" x="3852863" y="2189163"/>
          <p14:tracePt t="128443" x="3798888" y="2162175"/>
          <p14:tracePt t="128460" x="3756025" y="2162175"/>
          <p14:tracePt t="128476" x="3713163" y="2162175"/>
          <p14:tracePt t="128493" x="3636963" y="2162175"/>
          <p14:tracePt t="128510" x="3556000" y="2162175"/>
          <p14:tracePt t="128526" x="3463925" y="2162175"/>
          <p14:tracePt t="128543" x="3387725" y="2182813"/>
          <p14:tracePt t="128548" x="3328988" y="2220913"/>
          <p14:tracePt t="128560" x="3259138" y="2263775"/>
          <p14:tracePt t="128578" x="3144838" y="2355850"/>
          <p14:tracePt t="128593" x="3074988" y="2427288"/>
          <p14:tracePt t="128610" x="3009900" y="2508250"/>
          <p14:tracePt t="128627" x="2917825" y="2674938"/>
          <p14:tracePt t="128643" x="2879725" y="2798763"/>
          <p14:tracePt t="128660" x="2836863" y="2978150"/>
          <p14:tracePt t="128677" x="2809875" y="3090863"/>
          <p14:tracePt t="128693" x="2762250" y="3340100"/>
          <p14:tracePt t="128710" x="2740025" y="3533775"/>
          <p14:tracePt t="128727" x="2728913" y="3690938"/>
          <p14:tracePt t="128743" x="2717800" y="3852863"/>
          <p14:tracePt t="128760" x="2717800" y="3994150"/>
          <p14:tracePt t="128776" x="2717800" y="4064000"/>
          <p14:tracePt t="128794" x="2755900" y="4264025"/>
          <p14:tracePt t="128810" x="2789238" y="4349750"/>
          <p14:tracePt t="128829" x="2847975" y="4475163"/>
          <p14:tracePt t="128843" x="2886075" y="4549775"/>
          <p14:tracePt t="128860" x="2924175" y="4603750"/>
          <p14:tracePt t="128877" x="2978150" y="4664075"/>
          <p14:tracePt t="128893" x="3032125" y="4706938"/>
          <p14:tracePt t="128910" x="3133725" y="4803775"/>
          <p14:tracePt t="128926" x="3252788" y="4864100"/>
          <p14:tracePt t="128943" x="3355975" y="4922838"/>
          <p14:tracePt t="128959" x="3506788" y="4994275"/>
          <p14:tracePt t="128976" x="3632200" y="5037138"/>
          <p14:tracePt t="128993" x="3868738" y="5118100"/>
          <p14:tracePt t="129010" x="4048125" y="5160963"/>
          <p14:tracePt t="129026" x="4264025" y="5203825"/>
          <p14:tracePt t="129044" x="4425950" y="5230813"/>
          <p14:tracePt t="129048" x="4513263" y="5237163"/>
          <p14:tracePt t="129060" x="4545013" y="5237163"/>
          <p14:tracePt t="129077" x="4864100" y="5237163"/>
          <p14:tracePt t="129093" x="4972050" y="5237163"/>
          <p14:tracePt t="129111" x="5057775" y="5237163"/>
          <p14:tracePt t="129127" x="5129213" y="5221288"/>
          <p14:tracePt t="129143" x="5221288" y="5156200"/>
          <p14:tracePt t="129160" x="5253038" y="5118100"/>
          <p14:tracePt t="129176" x="5291138" y="5080000"/>
          <p14:tracePt t="129193" x="5376863" y="4960938"/>
          <p14:tracePt t="129210" x="5419725" y="4868863"/>
          <p14:tracePt t="129226" x="5475288" y="4729163"/>
          <p14:tracePt t="129243" x="5480050" y="4598988"/>
          <p14:tracePt t="129260" x="5495925" y="4475163"/>
          <p14:tracePt t="129277" x="5495925" y="4140200"/>
          <p14:tracePt t="129293" x="5495925" y="4059238"/>
          <p14:tracePt t="129311" x="5495925" y="3917950"/>
          <p14:tracePt t="129327" x="5495925" y="3756025"/>
          <p14:tracePt t="129344" x="5446713" y="3470275"/>
          <p14:tracePt t="129360" x="5383213" y="3279775"/>
          <p14:tracePt t="129377" x="5345113" y="3160713"/>
          <p14:tracePt t="129393" x="5237163" y="2940050"/>
          <p14:tracePt t="129410" x="5192713" y="2832100"/>
          <p14:tracePt t="129426" x="5129213" y="2728913"/>
          <p14:tracePt t="129443" x="5064125" y="2609850"/>
          <p14:tracePt t="129460" x="5010150" y="2551113"/>
          <p14:tracePt t="129477" x="4945063" y="2470150"/>
          <p14:tracePt t="129493" x="4884738" y="2427288"/>
          <p14:tracePt t="129510" x="4841875" y="2389188"/>
          <p14:tracePt t="129527" x="4799013" y="2362200"/>
          <p14:tracePt t="129543" x="4756150" y="2335213"/>
          <p14:tracePt t="129550" x="4706938" y="2312988"/>
          <p14:tracePt t="129561" x="4598988" y="2263775"/>
          <p14:tracePt t="129577" x="4506913" y="2243138"/>
          <p14:tracePt t="129593" x="4421188" y="2216150"/>
          <p14:tracePt t="129611" x="4252913" y="2182813"/>
          <p14:tracePt t="129627" x="4167188" y="2166938"/>
          <p14:tracePt t="129643" x="4052888" y="2162175"/>
          <p14:tracePt t="129660" x="3971925" y="2155825"/>
          <p14:tracePt t="129678" x="3832225" y="2155825"/>
          <p14:tracePt t="129693" x="3740150" y="2155825"/>
          <p14:tracePt t="129710" x="3663950" y="2155825"/>
          <p14:tracePt t="129726" x="3598863" y="2155825"/>
          <p14:tracePt t="129743" x="3556000" y="2155825"/>
          <p14:tracePt t="129760" x="3475038" y="2182813"/>
          <p14:tracePt t="129778" x="3409950" y="2227263"/>
          <p14:tracePt t="129793" x="3340100" y="2286000"/>
          <p14:tracePt t="129811" x="3279775" y="2355850"/>
          <p14:tracePt t="129826" x="3225800" y="2409825"/>
          <p14:tracePt t="129843" x="3124200" y="2625725"/>
          <p14:tracePt t="129860" x="3086100" y="2724150"/>
          <p14:tracePt t="129877" x="3048000" y="2913063"/>
          <p14:tracePt t="129893" x="3016250" y="3070225"/>
          <p14:tracePt t="129910" x="2982913" y="3243263"/>
          <p14:tracePt t="129926" x="2967038" y="3382963"/>
          <p14:tracePt t="129944" x="2967038" y="3486150"/>
          <p14:tracePt t="129960" x="2967038" y="3648075"/>
          <p14:tracePt t="129976" x="2989263" y="3756025"/>
          <p14:tracePt t="129993" x="3009900" y="3859213"/>
          <p14:tracePt t="130010" x="3036888" y="3971925"/>
          <p14:tracePt t="130026" x="3059113" y="4048125"/>
          <p14:tracePt t="130043" x="3113088" y="4194175"/>
          <p14:tracePt t="130049" x="3144838" y="4252913"/>
          <p14:tracePt t="130060" x="3178175" y="4340225"/>
          <p14:tracePt t="130076" x="3216275" y="4414838"/>
          <p14:tracePt t="130093" x="3263900" y="4533900"/>
          <p14:tracePt t="130111" x="3313113" y="4614863"/>
          <p14:tracePt t="130126" x="3333750" y="4657725"/>
          <p14:tracePt t="130143" x="3344863" y="4675188"/>
          <p14:tracePt t="130160" x="3344863" y="4684713"/>
          <p14:tracePt t="130176" x="3360738" y="4706938"/>
          <p14:tracePt t="130193" x="3367088" y="4713288"/>
          <p14:tracePt t="130313" x="3367088" y="4718050"/>
          <p14:tracePt t="130323" x="3378200" y="4695825"/>
          <p14:tracePt t="130332" x="3398838" y="4668838"/>
          <p14:tracePt t="130343" x="3425825" y="4614863"/>
          <p14:tracePt t="130360" x="3436938" y="4587875"/>
          <p14:tracePt t="130376" x="3459163" y="454977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Blocking is used to mask the free surfaces that would participate in non-specific binding</a:t>
            </a:r>
          </a:p>
          <a:p>
            <a:r>
              <a:rPr lang="en-US" dirty="0" smtClean="0"/>
              <a:t>Blocking is typically achieved by incubating the functionalized surfaces with proteins</a:t>
            </a:r>
          </a:p>
          <a:p>
            <a:r>
              <a:rPr lang="en-US" dirty="0" smtClean="0"/>
              <a:t>Blocking agents should have minimal reactivity with subsequent assay components, act as a stabilizer for biomolecules, exhibit low enzymatic activity, be reproducible</a:t>
            </a:r>
          </a:p>
          <a:p>
            <a:r>
              <a:rPr lang="en-US" dirty="0" smtClean="0"/>
              <a:t>Common blocking agents for immunoassays: bovine serum albumin, </a:t>
            </a:r>
            <a:r>
              <a:rPr lang="en-US" dirty="0" err="1" smtClean="0"/>
              <a:t>lactalbumin</a:t>
            </a:r>
            <a:r>
              <a:rPr lang="en-US" dirty="0" smtClean="0"/>
              <a:t>, nonfat dry milk, whole normal (nonimmune) serum, and gelatin</a:t>
            </a:r>
          </a:p>
          <a:p>
            <a:r>
              <a:rPr lang="en-US" dirty="0" smtClean="0"/>
              <a:t>Blocking agents bind more </a:t>
            </a:r>
            <a:r>
              <a:rPr lang="en-US" dirty="0" err="1" smtClean="0"/>
              <a:t>favrouably</a:t>
            </a:r>
            <a:r>
              <a:rPr lang="en-US" dirty="0" smtClean="0"/>
              <a:t> to the non-specific regions, outcompeting the antibodies</a:t>
            </a:r>
            <a:endParaRPr lang="en-US" dirty="0"/>
          </a:p>
        </p:txBody>
      </p:sp>
      <p:pic>
        <p:nvPicPr>
          <p:cNvPr id="5" name="Content Placeholder 4" descr="Screen Clipping"/>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918655" y="2160105"/>
            <a:ext cx="4470484" cy="1778831"/>
          </a:xfrm>
        </p:spPr>
      </p:pic>
      <p:sp>
        <p:nvSpPr>
          <p:cNvPr id="7" name="Rectangle 6"/>
          <p:cNvSpPr/>
          <p:nvPr/>
        </p:nvSpPr>
        <p:spPr>
          <a:xfrm>
            <a:off x="8188751" y="6277838"/>
            <a:ext cx="2960554" cy="307777"/>
          </a:xfrm>
          <a:prstGeom prst="rect">
            <a:avLst/>
          </a:prstGeom>
        </p:spPr>
        <p:txBody>
          <a:bodyPr wrap="none">
            <a:spAutoFit/>
          </a:bodyPr>
          <a:lstStyle/>
          <a:p>
            <a:r>
              <a:rPr lang="de-DE" sz="1400" dirty="0">
                <a:latin typeface="AdvOT65f8a23b.I"/>
              </a:rPr>
              <a:t>Chem. Rev. </a:t>
            </a:r>
            <a:r>
              <a:rPr lang="de-DE" sz="1400" dirty="0">
                <a:latin typeface="AdvOT46dcae81"/>
              </a:rPr>
              <a:t>2021, 121, 8095</a:t>
            </a:r>
            <a:r>
              <a:rPr lang="de-DE" sz="1400" dirty="0">
                <a:latin typeface="AdvOT8608a8d1+22"/>
              </a:rPr>
              <a:t>−</a:t>
            </a:r>
            <a:r>
              <a:rPr lang="de-DE" sz="1400" dirty="0">
                <a:latin typeface="AdvOT46dcae81"/>
              </a:rPr>
              <a:t>8160</a:t>
            </a:r>
            <a:endParaRPr lang="en-US" sz="14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93937370"/>
      </p:ext>
    </p:extLst>
  </p:cSld>
  <p:clrMapOvr>
    <a:masterClrMapping/>
  </p:clrMapOvr>
  <mc:AlternateContent xmlns:mc="http://schemas.openxmlformats.org/markup-compatibility/2006" xmlns:p14="http://schemas.microsoft.com/office/powerpoint/2010/main">
    <mc:Choice Requires="p14">
      <p:transition spd="slow" p14:dur="2000" advTm="236466"/>
    </mc:Choice>
    <mc:Fallback xmlns="">
      <p:transition spd="slow" advTm="236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14554" x="3459163" y="4545013"/>
          <p14:tracePt t="114568" x="1854200" y="3582988"/>
          <p14:tracePt t="114575" x="1804988" y="3614738"/>
          <p14:tracePt t="114584" x="1724025" y="3690938"/>
          <p14:tracePt t="114595" x="1647825" y="3798888"/>
          <p14:tracePt t="114613" x="1519238" y="4187825"/>
          <p14:tracePt t="114628" x="1465263" y="4459288"/>
          <p14:tracePt t="114645" x="1465263" y="4583113"/>
          <p14:tracePt t="114679" x="1724025" y="5026025"/>
          <p14:tracePt t="114712" x="2312988" y="5630863"/>
          <p14:tracePt t="114745" x="3270250" y="6257925"/>
          <p14:tracePt t="114762" x="3890963" y="6462713"/>
          <p14:tracePt t="114780" x="4421188" y="6577013"/>
          <p14:tracePt t="114796" x="4983163" y="6619875"/>
          <p14:tracePt t="114812" x="5311775" y="6619875"/>
          <p14:tracePt t="114829" x="5954713" y="6619875"/>
          <p14:tracePt t="114845" x="6581775" y="6619875"/>
          <p14:tracePt t="114863" x="7008813" y="6581775"/>
          <p14:tracePt t="114879" x="7451725" y="6518275"/>
          <p14:tracePt t="114895" x="7793038" y="6388100"/>
          <p14:tracePt t="114912" x="7905750" y="6296025"/>
          <p14:tracePt t="114928" x="7954963" y="6226175"/>
          <p14:tracePt t="114946" x="8047038" y="6069013"/>
          <p14:tracePt t="114962" x="8078788" y="6003925"/>
          <p14:tracePt t="114978" x="8112125" y="5922963"/>
          <p14:tracePt t="114995" x="8128000" y="5857875"/>
          <p14:tracePt t="115012" x="8128000" y="5776913"/>
          <p14:tracePt t="115028" x="8139113" y="5626100"/>
          <p14:tracePt t="115047" x="8078788" y="5430838"/>
          <p14:tracePt t="115062" x="8058150" y="5307013"/>
          <p14:tracePt t="115079" x="8051800" y="5187950"/>
          <p14:tracePt t="115096" x="8051800" y="4960938"/>
          <p14:tracePt t="115112" x="8042275" y="4837113"/>
          <p14:tracePt t="115128" x="8020050" y="4745038"/>
          <p14:tracePt t="115146" x="7900988" y="4533900"/>
          <p14:tracePt t="115162" x="7831138" y="4452938"/>
          <p14:tracePt t="115179" x="7696200" y="4268788"/>
          <p14:tracePt t="115195" x="7646988" y="4160838"/>
          <p14:tracePt t="115212" x="7620000" y="4086225"/>
          <p14:tracePt t="115228" x="7597775" y="3960813"/>
          <p14:tracePt t="115245" x="7570788" y="3868738"/>
          <p14:tracePt t="115262" x="7561263" y="3798888"/>
          <p14:tracePt t="115280" x="7543800" y="3724275"/>
          <p14:tracePt t="115295" x="7523163" y="3663950"/>
          <p14:tracePt t="115313" x="7473950" y="3567113"/>
          <p14:tracePt t="115329" x="7431088" y="3502025"/>
          <p14:tracePt t="115345" x="7415213" y="3475038"/>
          <p14:tracePt t="115362" x="7408863" y="3459163"/>
          <p14:tracePt t="115378" x="7397750" y="3414713"/>
          <p14:tracePt t="115395" x="7397750" y="3382963"/>
          <p14:tracePt t="115412" x="7397750" y="3367088"/>
          <p14:tracePt t="115429" x="7397750" y="3340100"/>
          <p14:tracePt t="115445" x="7388225" y="3324225"/>
          <p14:tracePt t="115462" x="7388225" y="3306763"/>
          <p14:tracePt t="115478" x="7388225" y="3302000"/>
          <p14:tracePt t="115495" x="7388225" y="3290888"/>
          <p14:tracePt t="115512" x="7388225" y="3286125"/>
          <p14:tracePt t="115545" x="7388225" y="3279775"/>
          <p14:tracePt t="115649" x="7381875" y="3270250"/>
          <p14:tracePt t="115721" x="7370763" y="3263900"/>
          <p14:tracePt t="115785" x="7361238" y="3248025"/>
          <p14:tracePt t="115795" x="7343775" y="3236913"/>
          <p14:tracePt t="115811" x="7343775" y="3232150"/>
          <p14:tracePt t="115815" x="7339013" y="3225800"/>
          <p14:tracePt t="115829" x="7334250" y="3221038"/>
          <p14:tracePt t="115845" x="7334250" y="3205163"/>
          <p14:tracePt t="115939" x="7354888" y="3221038"/>
          <p14:tracePt t="115947" x="7361238" y="3232150"/>
          <p14:tracePt t="115958" x="7388225" y="3290888"/>
          <p14:tracePt t="115979" x="7404100" y="3324225"/>
          <p14:tracePt t="115995" x="7462838" y="3405188"/>
          <p14:tracePt t="116012" x="7496175" y="3436938"/>
          <p14:tracePt t="116029" x="7507288" y="3452813"/>
          <p14:tracePt t="116095" x="7516813" y="3452813"/>
          <p14:tracePt t="116102" x="7523163" y="3452813"/>
          <p14:tracePt t="116112" x="7527925" y="3448050"/>
          <p14:tracePt t="116129" x="7561263" y="3432175"/>
          <p14:tracePt t="116147" x="7615238" y="3387725"/>
          <p14:tracePt t="116162" x="7669213" y="3344863"/>
          <p14:tracePt t="116179" x="7700963" y="3324225"/>
          <p14:tracePt t="116195" x="7727950" y="3286125"/>
          <p14:tracePt t="116212" x="7793038" y="3259138"/>
          <p14:tracePt t="116229" x="7869238" y="3209925"/>
          <p14:tracePt t="116245" x="7916863" y="3189288"/>
          <p14:tracePt t="116262" x="7954963" y="3182938"/>
          <p14:tracePt t="116281" x="8024813" y="3160713"/>
          <p14:tracePt t="116297" x="8128000" y="3160713"/>
          <p14:tracePt t="116312" x="8204200" y="3160713"/>
          <p14:tracePt t="116329" x="8289925" y="3160713"/>
          <p14:tracePt t="116345" x="8328025" y="3160713"/>
          <p14:tracePt t="116362" x="8382000" y="3160713"/>
          <p14:tracePt t="116395" x="8386763" y="3160713"/>
          <p14:tracePt t="116412" x="8397875" y="3160713"/>
          <p14:tracePt t="116428" x="8404225" y="3160713"/>
          <p14:tracePt t="116445" x="8408988" y="3160713"/>
          <p14:tracePt t="116468" x="8424863" y="3160713"/>
          <p14:tracePt t="116479" x="8431213" y="3160713"/>
          <p14:tracePt t="116495" x="8458200" y="3160713"/>
          <p14:tracePt t="116512" x="8489950" y="3160713"/>
          <p14:tracePt t="116529" x="8555038" y="3160713"/>
          <p14:tracePt t="116545" x="8593138" y="3160713"/>
          <p14:tracePt t="116550" x="8640763" y="3160713"/>
          <p14:tracePt t="116562" x="8674100" y="3160713"/>
          <p14:tracePt t="116579" x="8728075" y="3160713"/>
          <p14:tracePt t="116595" x="8770938" y="3160713"/>
          <p14:tracePt t="116612" x="8782050" y="3160713"/>
          <p14:tracePt t="117117" x="8786813" y="3160713"/>
          <p14:tracePt t="117144" x="8797925" y="3167063"/>
          <p14:tracePt t="117162" x="8804275" y="3171825"/>
          <p14:tracePt t="117179" x="8820150" y="3189288"/>
          <p14:tracePt t="117195" x="8831263" y="3209925"/>
          <p14:tracePt t="117229" x="8851900" y="3225800"/>
          <p14:tracePt t="117262" x="8885238" y="3279775"/>
          <p14:tracePt t="117296" x="8901113" y="3313113"/>
          <p14:tracePt t="117312" x="8905875" y="3324225"/>
          <p14:tracePt t="117329" x="8912225" y="3344863"/>
          <p14:tracePt t="117346" x="8916988" y="3355975"/>
          <p14:tracePt t="117362" x="8921750" y="3367088"/>
          <p14:tracePt t="117378" x="8921750" y="3371850"/>
          <p14:tracePt t="117396" x="8928100" y="3394075"/>
          <p14:tracePt t="117412" x="8928100" y="3405188"/>
          <p14:tracePt t="117428" x="8939213" y="3421063"/>
          <p14:tracePt t="117462" x="8943975" y="3443288"/>
          <p14:tracePt t="117478" x="8948738" y="3448050"/>
          <p14:tracePt t="117495" x="8948738" y="3459163"/>
          <p14:tracePt t="117512" x="8948738" y="3470275"/>
          <p14:tracePt t="117528" x="8948738" y="3479800"/>
          <p14:tracePt t="117545" x="8948738" y="3490913"/>
          <p14:tracePt t="117562" x="8948738" y="3502025"/>
          <p14:tracePt t="117579" x="8948738" y="3513138"/>
          <p14:tracePt t="117595" x="8948738" y="3524250"/>
          <p14:tracePt t="117613" x="8948738" y="3529013"/>
          <p14:tracePt t="117645" x="8948738" y="3540125"/>
          <p14:tracePt t="117662" x="8943975" y="3544888"/>
          <p14:tracePt t="117679" x="8912225" y="3567113"/>
          <p14:tracePt t="117695" x="8874125" y="3571875"/>
          <p14:tracePt t="117712" x="8831263" y="3587750"/>
          <p14:tracePt t="117728" x="8804275" y="3594100"/>
          <p14:tracePt t="117745" x="8755063" y="3594100"/>
          <p14:tracePt t="117762" x="8721725" y="3598863"/>
          <p14:tracePt t="117779" x="8689975" y="3598863"/>
          <p14:tracePt t="117795" x="8636000" y="3605213"/>
          <p14:tracePt t="117813" x="8609013" y="3605213"/>
          <p14:tracePt t="117829" x="8566150" y="3605213"/>
          <p14:tracePt t="117845" x="8512175" y="3605213"/>
          <p14:tracePt t="117863" x="8489950" y="3605213"/>
          <p14:tracePt t="117878" x="8462963" y="3609975"/>
          <p14:tracePt t="117896" x="8431213" y="3621088"/>
          <p14:tracePt t="117912" x="8408988" y="3625850"/>
          <p14:tracePt t="117947" x="8404225" y="3625850"/>
          <p14:tracePt t="117962" x="8397875" y="3625850"/>
          <p14:tracePt t="117978" x="8393113" y="3632200"/>
          <p14:tracePt t="120940" x="8386763" y="3632200"/>
          <p14:tracePt t="120949" x="8386763" y="3625850"/>
          <p14:tracePt t="120960" x="8382000" y="3621088"/>
          <p14:tracePt t="121187" x="8377238" y="3614738"/>
          <p14:tracePt t="121201" x="8370888" y="3621088"/>
          <p14:tracePt t="121207" x="8359775" y="3625850"/>
          <p14:tracePt t="121217" x="8355013" y="3632200"/>
          <p14:tracePt t="121229" x="8355013" y="3636963"/>
          <p14:tracePt t="121245" x="8339138" y="3648075"/>
          <p14:tracePt t="121262" x="8328025" y="3668713"/>
          <p14:tracePt t="121340" x="8328025" y="3659188"/>
          <p14:tracePt t="122101" x="8328025" y="3652838"/>
          <p14:tracePt t="122130" x="8328025" y="3648075"/>
          <p14:tracePt t="122134" x="8328025" y="3641725"/>
          <p14:tracePt t="122145" x="8328025" y="3636963"/>
          <p14:tracePt t="122162" x="8328025" y="3621088"/>
          <p14:tracePt t="122493" x="8328025" y="3614738"/>
          <p14:tracePt t="122503" x="8328025" y="3609975"/>
          <p14:tracePt t="122675" x="8323263" y="3605213"/>
          <p14:tracePt t="122684" x="8316913" y="3605213"/>
          <p14:tracePt t="122726" x="8312150" y="3605213"/>
          <p14:tracePt t="122737" x="8305800" y="3609975"/>
          <p14:tracePt t="122746" x="8301038" y="3609975"/>
          <p14:tracePt t="122762" x="8289925" y="3625850"/>
          <p14:tracePt t="122796" x="8262938" y="3641725"/>
          <p14:tracePt t="122829" x="8240713" y="3659188"/>
          <p14:tracePt t="122863" x="8224838" y="3679825"/>
          <p14:tracePt t="123065" x="8220075" y="3679825"/>
          <p14:tracePt t="123070" x="8213725" y="3679825"/>
          <p14:tracePt t="123079" x="8208963" y="3679825"/>
          <p14:tracePt t="123096" x="8166100" y="3679825"/>
          <p14:tracePt t="123112" x="8112125" y="3679825"/>
          <p14:tracePt t="123129" x="8035925" y="3659188"/>
          <p14:tracePt t="123145" x="7943850" y="3621088"/>
          <p14:tracePt t="123162" x="7581900" y="3497263"/>
          <p14:tracePt t="123179" x="7442200" y="3463925"/>
          <p14:tracePt t="123196" x="7219950" y="3414713"/>
          <p14:tracePt t="123212" x="6961188" y="3367088"/>
          <p14:tracePt t="123229" x="6777038" y="3340100"/>
          <p14:tracePt t="123245" x="6608763" y="3317875"/>
          <p14:tracePt t="123262" x="6518275" y="3317875"/>
          <p14:tracePt t="123279" x="6457950" y="3313113"/>
          <p14:tracePt t="123296" x="6392863" y="3306763"/>
          <p14:tracePt t="123313" x="6365875" y="3306763"/>
          <p14:tracePt t="123330" x="6323013" y="3306763"/>
          <p14:tracePt t="123345" x="6296025" y="3306763"/>
          <p14:tracePt t="123362" x="6257925" y="3306763"/>
          <p14:tracePt t="123379" x="6181725" y="3328988"/>
          <p14:tracePt t="123395" x="6138863" y="3340100"/>
          <p14:tracePt t="123412" x="6091238" y="3344863"/>
          <p14:tracePt t="123429" x="6042025" y="3355975"/>
          <p14:tracePt t="123445" x="5900738" y="3398838"/>
          <p14:tracePt t="123462" x="5830888" y="3421063"/>
          <p14:tracePt t="123479" x="5695950" y="3459163"/>
          <p14:tracePt t="123497" x="5468938" y="3529013"/>
          <p14:tracePt t="123512" x="5295900" y="3598863"/>
          <p14:tracePt t="123530" x="5075238" y="3702050"/>
          <p14:tracePt t="123547" x="4967288" y="3767138"/>
          <p14:tracePt t="123551" x="4848225" y="3848100"/>
          <p14:tracePt t="123563" x="4814888" y="3879850"/>
          <p14:tracePt t="123580" x="4675188" y="3998913"/>
          <p14:tracePt t="123596" x="4572000" y="4090988"/>
          <p14:tracePt t="123612" x="4533900" y="4133850"/>
          <p14:tracePt t="123628" x="4502150" y="4176713"/>
          <p14:tracePt t="123646" x="4475163" y="4252913"/>
          <p14:tracePt t="123662" x="4475163" y="4264025"/>
          <p14:tracePt t="123679" x="4468813" y="4286250"/>
          <p14:tracePt t="123695" x="4468813" y="4295775"/>
          <p14:tracePt t="123712" x="4464050" y="4306888"/>
          <p14:tracePt t="124374" x="4468813" y="4306888"/>
          <p14:tracePt t="124385" x="4475163" y="4306888"/>
          <p14:tracePt t="124392" x="4486275" y="4306888"/>
          <p14:tracePt t="124400" x="4491038" y="4306888"/>
          <p14:tracePt t="124412" x="4495800" y="4306888"/>
          <p14:tracePt t="124429" x="4518025" y="4306888"/>
          <p14:tracePt t="124445" x="4540250" y="4306888"/>
          <p14:tracePt t="124479" x="4594225" y="4306888"/>
          <p14:tracePt t="124512" x="4722813" y="4306888"/>
          <p14:tracePt t="124546" x="4933950" y="4302125"/>
          <p14:tracePt t="124551" x="5080000" y="4302125"/>
          <p14:tracePt t="124562" x="5129213" y="4302125"/>
          <p14:tracePt t="124580" x="5383213" y="4302125"/>
          <p14:tracePt t="124596" x="5511800" y="4302125"/>
          <p14:tracePt t="124612" x="5673725" y="4302125"/>
          <p14:tracePt t="124629" x="5788025" y="4302125"/>
          <p14:tracePt t="124645" x="5922963" y="4302125"/>
          <p14:tracePt t="124662" x="6118225" y="4302125"/>
          <p14:tracePt t="124679" x="6181725" y="4302125"/>
          <p14:tracePt t="124695" x="6269038" y="4302125"/>
          <p14:tracePt t="124712" x="6361113" y="4291013"/>
          <p14:tracePt t="124729" x="6442075" y="4279900"/>
          <p14:tracePt t="124745" x="6518275" y="4268788"/>
          <p14:tracePt t="124763" x="6581775" y="4268788"/>
          <p14:tracePt t="124780" x="6657975" y="4264025"/>
          <p14:tracePt t="124796" x="6772275" y="4248150"/>
          <p14:tracePt t="124813" x="6842125" y="4237038"/>
          <p14:tracePt t="124829" x="6889750" y="4225925"/>
          <p14:tracePt t="124845" x="6927850" y="4210050"/>
          <p14:tracePt t="124862" x="6970713" y="4205288"/>
          <p14:tracePt t="124879" x="7031038" y="4187825"/>
          <p14:tracePt t="124896" x="7080250" y="4183063"/>
          <p14:tracePt t="124912" x="7112000" y="4176713"/>
          <p14:tracePt t="124929" x="7161213" y="4176713"/>
          <p14:tracePt t="124946" x="7280275" y="4156075"/>
          <p14:tracePt t="124962" x="7334250" y="4149725"/>
          <p14:tracePt t="124979" x="7424738" y="4129088"/>
          <p14:tracePt t="124997" x="7539038" y="4113213"/>
          <p14:tracePt t="125012" x="7631113" y="4106863"/>
          <p14:tracePt t="125031" x="7712075" y="4086225"/>
          <p14:tracePt t="125046" x="7777163" y="4079875"/>
          <p14:tracePt t="125050" x="7824788" y="4075113"/>
          <p14:tracePt t="125063" x="7851775" y="4075113"/>
          <p14:tracePt t="125079" x="7932738" y="4059238"/>
          <p14:tracePt t="125096" x="8051800" y="4041775"/>
          <p14:tracePt t="125112" x="8123238" y="4021138"/>
          <p14:tracePt t="125129" x="8159750" y="4014788"/>
          <p14:tracePt t="125146" x="8247063" y="3987800"/>
          <p14:tracePt t="125162" x="8312150" y="3956050"/>
          <p14:tracePt t="125179" x="8366125" y="3929063"/>
          <p14:tracePt t="125195" x="8386763" y="3922713"/>
          <p14:tracePt t="125212" x="8413750" y="3895725"/>
          <p14:tracePt t="125229" x="8431213" y="3886200"/>
          <p14:tracePt t="125245" x="8440738" y="3875088"/>
          <p14:tracePt t="125280" x="8447088" y="3859213"/>
          <p14:tracePt t="125296" x="8458200" y="3841750"/>
          <p14:tracePt t="125313" x="8462963" y="3836988"/>
          <p14:tracePt t="125330" x="8478838" y="3814763"/>
          <p14:tracePt t="125345" x="8478838" y="3810000"/>
          <p14:tracePt t="125362" x="8489950" y="3798888"/>
          <p14:tracePt t="125379" x="8489950" y="3787775"/>
          <p14:tracePt t="125396" x="8489950" y="3771900"/>
          <p14:tracePt t="125429" x="8494713" y="3756025"/>
          <p14:tracePt t="125445" x="8501063" y="3751263"/>
          <p14:tracePt t="125513" x="8512175" y="3744913"/>
          <p14:tracePt t="125519" x="8512175" y="3740150"/>
          <p14:tracePt t="125876" x="8512175" y="3729038"/>
          <p14:tracePt t="125881" x="8512175" y="3724275"/>
          <p14:tracePt t="126608" x="8512175" y="3717925"/>
          <p14:tracePt t="126678" x="8512175" y="3713163"/>
          <p14:tracePt t="126717" x="8512175" y="3706813"/>
          <p14:tracePt t="126728" x="8501063" y="3697288"/>
          <p14:tracePt t="126765" x="8494713" y="3686175"/>
          <p14:tracePt t="126789" x="8489950" y="3679825"/>
          <p14:tracePt t="126871" x="8485188" y="3679825"/>
          <p14:tracePt t="126958" x="8478838" y="3679825"/>
          <p14:tracePt t="127915" x="8474075" y="3679825"/>
          <p14:tracePt t="128097" x="8467725" y="3679825"/>
          <p14:tracePt t="128105" x="8462963" y="3679825"/>
          <p14:tracePt t="128115" x="8440738" y="3679825"/>
          <p14:tracePt t="128129" x="8377238" y="3697288"/>
          <p14:tracePt t="128145" x="8296275" y="3713163"/>
          <p14:tracePt t="128162" x="8150225" y="3733800"/>
          <p14:tracePt t="128179" x="7977188" y="3767138"/>
          <p14:tracePt t="128212" x="7446963" y="3767138"/>
          <p14:tracePt t="128245" x="6884988" y="3778250"/>
          <p14:tracePt t="128279" x="5945188" y="3825875"/>
          <p14:tracePt t="128296" x="5518150" y="3825875"/>
          <p14:tracePt t="128313" x="5221288" y="3825875"/>
          <p14:tracePt t="128330" x="4437063" y="3913188"/>
          <p14:tracePt t="128346" x="4167188" y="3956050"/>
          <p14:tracePt t="128362" x="3868738" y="3998913"/>
          <p14:tracePt t="128379" x="3702050" y="4032250"/>
          <p14:tracePt t="128396" x="3497263" y="4079875"/>
          <p14:tracePt t="128412" x="3436938" y="4113213"/>
          <p14:tracePt t="128429" x="3394075" y="4129088"/>
          <p14:tracePt t="128445" x="3367088" y="4149725"/>
          <p14:tracePt t="128462" x="3333750" y="4183063"/>
          <p14:tracePt t="128479" x="3313113" y="4198938"/>
          <p14:tracePt t="128496" x="3297238" y="4221163"/>
          <p14:tracePt t="128512" x="3286125" y="4232275"/>
          <p14:tracePt t="128530" x="3279775" y="4248150"/>
          <p14:tracePt t="128546" x="3279775" y="4268788"/>
          <p14:tracePt t="128562" x="3279775" y="4286250"/>
          <p14:tracePt t="128580" x="3279775" y="4295775"/>
          <p14:tracePt t="128595" x="3279775" y="4306888"/>
          <p14:tracePt t="128613" x="3279775" y="4313238"/>
          <p14:tracePt t="128629" x="3279775" y="4318000"/>
          <p14:tracePt t="128673" x="3286125" y="4322763"/>
          <p14:tracePt t="128684" x="3297238" y="4329113"/>
          <p14:tracePt t="128712" x="3306763" y="4333875"/>
          <p14:tracePt t="128737" x="3313113" y="4333875"/>
          <p14:tracePt t="128756" x="3317875" y="4333875"/>
          <p14:tracePt t="128772" x="3324225" y="4340225"/>
          <p14:tracePt t="128779" x="3324225" y="4349750"/>
          <p14:tracePt t="128793" x="3340100" y="4356100"/>
          <p14:tracePt t="128818" x="3344863" y="4356100"/>
          <p14:tracePt t="128827" x="3351213" y="4360863"/>
          <p14:tracePt t="128838" x="3355975" y="4360863"/>
          <p14:tracePt t="128853" x="3360738" y="4360863"/>
          <p14:tracePt t="128862" x="3367088" y="4367213"/>
          <p14:tracePt t="128879" x="3371850" y="4367213"/>
          <p14:tracePt t="128898" x="3387725" y="4371975"/>
          <p14:tracePt t="128915" x="3394075" y="4376738"/>
          <p14:tracePt t="128929" x="3398838" y="4376738"/>
          <p14:tracePt t="128945" x="3409950" y="4376738"/>
          <p14:tracePt t="128962" x="3414713" y="4383088"/>
          <p14:tracePt t="128979" x="3421063" y="4383088"/>
          <p14:tracePt t="129016" x="3425825" y="4383088"/>
          <p14:tracePt t="129035" x="3432175" y="4383088"/>
          <p14:tracePt t="129062" x="3436938" y="4383088"/>
          <p14:tracePt t="129070" x="3443288" y="4383088"/>
          <p14:tracePt t="129079" x="3448050" y="4394200"/>
          <p14:tracePt t="129095" x="3452813" y="4398963"/>
          <p14:tracePt t="129129" x="3459163" y="4398963"/>
          <p14:tracePt t="129159" x="3470275" y="4398963"/>
          <p14:tracePt t="129178" x="3475038" y="4403725"/>
          <p14:tracePt t="129217" x="3486150" y="4403725"/>
          <p14:tracePt t="129803" x="3490913" y="4403725"/>
          <p14:tracePt t="129857" x="3497263" y="4398963"/>
          <p14:tracePt t="129892" x="3502025" y="4394200"/>
          <p14:tracePt t="129912" x="3502025" y="4387850"/>
          <p14:tracePt t="129923" x="3506788" y="4383088"/>
          <p14:tracePt t="129946" x="3513138" y="4376738"/>
          <p14:tracePt t="131270" x="3517900" y="4376738"/>
          <p14:tracePt t="131768" x="3524250" y="4376738"/>
          <p14:tracePt t="131933" x="3529013" y="4376738"/>
          <p14:tracePt t="132011" x="3533775" y="4376738"/>
          <p14:tracePt t="132017" x="3540125" y="4376738"/>
          <p14:tracePt t="132030" x="3551238" y="4376738"/>
          <p14:tracePt t="132046" x="3556000" y="4376738"/>
          <p14:tracePt t="132063" x="3560763" y="4376738"/>
          <p14:tracePt t="132163" x="3567113" y="4376738"/>
          <p14:tracePt t="132223" x="3571875" y="4376738"/>
          <p14:tracePt t="132249" x="3578225" y="4376738"/>
          <p14:tracePt t="132262" x="3582988" y="4376738"/>
          <p14:tracePt t="132269" x="3587750" y="4383088"/>
          <p14:tracePt t="132284" x="3605213" y="4394200"/>
          <p14:tracePt t="132300" x="3625850" y="4403725"/>
          <p14:tracePt t="132312" x="3713163" y="4441825"/>
          <p14:tracePt t="132330" x="3814763" y="4491038"/>
          <p14:tracePt t="132346" x="4025900" y="4572000"/>
          <p14:tracePt t="132362" x="4194175" y="4637088"/>
          <p14:tracePt t="132379" x="4318000" y="4668838"/>
          <p14:tracePt t="132396" x="4486275" y="4740275"/>
          <p14:tracePt t="132412" x="4637088" y="4776788"/>
          <p14:tracePt t="132429" x="4810125" y="4830763"/>
          <p14:tracePt t="132446" x="4918075" y="4848225"/>
          <p14:tracePt t="132462" x="5030788" y="4852988"/>
          <p14:tracePt t="132479" x="5122863" y="4868863"/>
          <p14:tracePt t="132496" x="5241925" y="4879975"/>
          <p14:tracePt t="132514" x="5399088" y="4879975"/>
          <p14:tracePt t="132531" x="5480050" y="4879975"/>
          <p14:tracePt t="132546" x="5522913" y="4879975"/>
          <p14:tracePt t="132551" x="5538788" y="4879975"/>
          <p14:tracePt t="132562" x="5561013" y="4868863"/>
          <p14:tracePt t="132581" x="5680075" y="4852988"/>
          <p14:tracePt t="132595" x="5745163" y="4830763"/>
          <p14:tracePt t="132613" x="5819775" y="4803775"/>
          <p14:tracePt t="132629" x="5895975" y="4776788"/>
          <p14:tracePt t="132646" x="6037263" y="4713288"/>
          <p14:tracePt t="132662" x="6080125" y="4695825"/>
          <p14:tracePt t="132679" x="6127750" y="4668838"/>
          <p14:tracePt t="132696" x="6165850" y="4664075"/>
          <p14:tracePt t="132712" x="6188075" y="4657725"/>
          <p14:tracePt t="132729" x="6215063" y="4652963"/>
          <p14:tracePt t="132746" x="6230938" y="4652963"/>
          <p14:tracePt t="132762" x="6237288" y="4648200"/>
          <p14:tracePt t="132780" x="6242050" y="4648200"/>
          <p14:tracePt t="132876" x="6246813" y="4648200"/>
          <p14:tracePt t="133026" x="6253163" y="4648200"/>
          <p14:tracePt t="133046" x="6257925" y="4648200"/>
          <p14:tracePt t="133247" x="6264275" y="4648200"/>
          <p14:tracePt t="133252" x="6269038" y="4648200"/>
          <p14:tracePt t="133268" x="6291263" y="4648200"/>
          <p14:tracePt t="133280" x="6307138" y="4648200"/>
          <p14:tracePt t="133296" x="6350000" y="4648200"/>
          <p14:tracePt t="133313" x="6415088" y="4648200"/>
          <p14:tracePt t="133346" x="6657975" y="4648200"/>
          <p14:tracePt t="133379" x="6869113" y="4648200"/>
          <p14:tracePt t="133412" x="7085013" y="4648200"/>
          <p14:tracePt t="133429" x="7208838" y="4648200"/>
          <p14:tracePt t="133446" x="7289800" y="4648200"/>
          <p14:tracePt t="133462" x="7350125" y="4648200"/>
          <p14:tracePt t="133479" x="7397750" y="4648200"/>
          <p14:tracePt t="133496" x="7442200" y="4648200"/>
          <p14:tracePt t="133512" x="7489825" y="4641850"/>
          <p14:tracePt t="133531" x="7512050" y="4637088"/>
          <p14:tracePt t="133546" x="7527925" y="4637088"/>
          <p14:tracePt t="133551" x="7539038" y="4637088"/>
          <p14:tracePt t="133562" x="7543800" y="4637088"/>
          <p14:tracePt t="133582" x="7597775" y="4614863"/>
          <p14:tracePt t="133596" x="7608888" y="4614863"/>
          <p14:tracePt t="133613" x="7635875" y="4598988"/>
          <p14:tracePt t="133630" x="7669213" y="4594225"/>
          <p14:tracePt t="133646" x="7716838" y="4556125"/>
          <p14:tracePt t="133662" x="7739063" y="4545013"/>
          <p14:tracePt t="133679" x="7777163" y="4540250"/>
          <p14:tracePt t="133696" x="7815263" y="4513263"/>
          <p14:tracePt t="133712" x="7869238" y="4495800"/>
          <p14:tracePt t="133729" x="7905750" y="4475163"/>
          <p14:tracePt t="133746" x="7932738" y="4448175"/>
          <p14:tracePt t="133763" x="7954963" y="4437063"/>
          <p14:tracePt t="133781" x="7986713" y="4425950"/>
          <p14:tracePt t="133796" x="8015288" y="4403725"/>
          <p14:tracePt t="133813" x="8031163" y="4394200"/>
          <p14:tracePt t="133829" x="8042275" y="4387850"/>
          <p14:tracePt t="133846" x="8062913" y="4376738"/>
          <p14:tracePt t="133863" x="8101013" y="4340225"/>
          <p14:tracePt t="133879" x="8112125" y="4333875"/>
          <p14:tracePt t="133896" x="8132763" y="4306888"/>
          <p14:tracePt t="133912" x="8154988" y="4291013"/>
          <p14:tracePt t="133946" x="8159750" y="4291013"/>
          <p14:tracePt t="133962" x="8170863" y="4286250"/>
          <p14:tracePt t="134036" x="8177213" y="4279900"/>
          <p14:tracePt t="134182" x="8181975" y="4264025"/>
          <p14:tracePt t="134188" x="8186738" y="4259263"/>
          <p14:tracePt t="134288" x="8186738" y="4252913"/>
          <p14:tracePt t="134309" x="8186738" y="4248150"/>
          <p14:tracePt t="134318" x="8186738" y="4241800"/>
          <p14:tracePt t="134548" x="8186738" y="4237038"/>
          <p14:tracePt t="134580" x="8186738" y="4225925"/>
          <p14:tracePt t="134606" x="8186738" y="4221163"/>
          <p14:tracePt t="134627" x="8186738" y="4210050"/>
          <p14:tracePt t="134674" x="8186738" y="4205288"/>
          <p14:tracePt t="134717" x="8186738" y="4198938"/>
          <p14:tracePt t="134726" x="8186738" y="4194175"/>
          <p14:tracePt t="135092" x="8186738" y="4183063"/>
          <p14:tracePt t="135115" x="8170863" y="4187825"/>
          <p14:tracePt t="135119" x="8166100" y="4194175"/>
          <p14:tracePt t="135130" x="8154988" y="4194175"/>
          <p14:tracePt t="135146" x="8143875" y="4194175"/>
          <p14:tracePt t="135179" x="8132763" y="4205288"/>
          <p14:tracePt t="135323" x="8128000" y="4205288"/>
          <p14:tracePt t="135328" x="8116888" y="4210050"/>
          <p14:tracePt t="135833" x="8116888" y="4205288"/>
          <p14:tracePt t="135853" x="8112125" y="4194175"/>
          <p14:tracePt t="135892" x="8112125" y="4183063"/>
          <p14:tracePt t="136466" x="8112125" y="4176713"/>
          <p14:tracePt t="136512" x="8112125" y="4171950"/>
          <p14:tracePt t="136608" x="8112125" y="4167188"/>
          <p14:tracePt t="136626" x="8112125" y="4160838"/>
          <p14:tracePt t="136851" x="8112125" y="4156075"/>
          <p14:tracePt t="137017" x="8116888" y="4156075"/>
          <p14:tracePt t="137025" x="8116888" y="4149725"/>
          <p14:tracePt t="137874" x="8123238" y="4140200"/>
          <p14:tracePt t="138041" x="8128000" y="4140200"/>
          <p14:tracePt t="138113" x="8139113" y="4129088"/>
          <p14:tracePt t="138212" x="8150225" y="4129088"/>
          <p14:tracePt t="140867" x="8154988" y="4129088"/>
          <p14:tracePt t="140896" x="8159750" y="4122738"/>
          <p14:tracePt t="140916" x="8166100" y="4117975"/>
          <p14:tracePt t="140973" x="8166100" y="4113213"/>
          <p14:tracePt t="141017" x="8170863" y="4106863"/>
          <p14:tracePt t="142607" x="8181975" y="4090988"/>
          <p14:tracePt t="142680" x="8204200" y="4068763"/>
          <p14:tracePt t="142701" x="8213725" y="4064000"/>
          <p14:tracePt t="142717" x="8220075" y="4059238"/>
          <p14:tracePt t="142727" x="8224838" y="4059238"/>
          <p14:tracePt t="142746" x="8262938" y="4052888"/>
          <p14:tracePt t="142780" x="8408988" y="4041775"/>
          <p14:tracePt t="142796" x="8458200" y="4041775"/>
          <p14:tracePt t="142813" x="8543925" y="4041775"/>
          <p14:tracePt t="142829" x="8609013" y="4041775"/>
          <p14:tracePt t="142846" x="8674100" y="4041775"/>
          <p14:tracePt t="142863" x="8824913" y="4041775"/>
          <p14:tracePt t="142879" x="8885238" y="4041775"/>
          <p14:tracePt t="142896" x="8986838" y="4041775"/>
          <p14:tracePt t="142912" x="9128125" y="4025900"/>
          <p14:tracePt t="142929" x="9220200" y="4010025"/>
          <p14:tracePt t="142946" x="9344025" y="3983038"/>
          <p14:tracePt t="142963" x="9420225" y="3967163"/>
          <p14:tracePt t="142979" x="9505950" y="3956050"/>
          <p14:tracePt t="142996" x="9548813" y="3944938"/>
          <p14:tracePt t="143013" x="9555163" y="3944938"/>
          <p14:tracePt t="143080" x="9571038" y="3944938"/>
          <p14:tracePt t="143093" x="9575800" y="3940175"/>
          <p14:tracePt t="143120" x="9582150" y="3933825"/>
          <p14:tracePt t="143130" x="9586913" y="3933825"/>
          <p14:tracePt t="143145" x="9609138" y="3929063"/>
          <p14:tracePt t="143155" x="9629775" y="3929063"/>
          <p14:tracePt t="143163" x="9636125" y="3929063"/>
          <p14:tracePt t="143179" x="9694863" y="3913188"/>
          <p14:tracePt t="143196" x="9744075" y="3906838"/>
          <p14:tracePt t="143212" x="9775825" y="3906838"/>
          <p14:tracePt t="143229" x="9786938" y="3906838"/>
          <p14:tracePt t="143246" x="9798050" y="3906838"/>
          <p14:tracePt t="143281" x="9813925" y="3906838"/>
          <p14:tracePt t="143296" x="9874250" y="3960813"/>
          <p14:tracePt t="143313" x="9932988" y="4090988"/>
          <p14:tracePt t="143332" x="10090150" y="4398963"/>
          <p14:tracePt t="143346" x="10164763" y="4583113"/>
          <p14:tracePt t="143363" x="10225088" y="4695825"/>
          <p14:tracePt t="143379" x="10290175" y="4864100"/>
          <p14:tracePt t="143396" x="10321925" y="4967288"/>
          <p14:tracePt t="143412" x="10337800" y="5095875"/>
          <p14:tracePt t="143429" x="10344150" y="5210175"/>
          <p14:tracePt t="143446" x="10344150" y="5311775"/>
          <p14:tracePt t="143462" x="10344150" y="5419725"/>
          <p14:tracePt t="143479" x="10344150" y="5572125"/>
          <p14:tracePt t="143496" x="10490200" y="5761038"/>
          <p14:tracePt t="143513" x="10571163" y="5846763"/>
          <p14:tracePt t="145228" x="10571163" y="5842000"/>
          <p14:tracePt t="145234" x="10571163" y="5837238"/>
          <p14:tracePt t="145246" x="10571163" y="5819775"/>
          <p14:tracePt t="145263" x="10571163" y="5815013"/>
          <p14:tracePt t="145280" x="10571163" y="5803900"/>
          <p14:tracePt t="145296" x="10571163" y="5792788"/>
          <p14:tracePt t="145313" x="10564813" y="5765800"/>
          <p14:tracePt t="145329" x="10564813" y="5745163"/>
          <p14:tracePt t="145363" x="10564813" y="5711825"/>
          <p14:tracePt t="145396" x="10560050" y="5680075"/>
          <p14:tracePt t="145431" x="10560050" y="5630863"/>
          <p14:tracePt t="145446" x="10560050" y="5619750"/>
          <p14:tracePt t="145462" x="10560050" y="5614988"/>
          <p14:tracePt t="145479" x="10560050" y="5610225"/>
          <p14:tracePt t="145496" x="10560050" y="5599113"/>
          <p14:tracePt t="145530" x="10560050" y="5592763"/>
          <p14:tracePt t="145573" x="10560050" y="5588000"/>
          <p14:tracePt t="145583" x="10560050" y="5583238"/>
          <p14:tracePt t="145618" x="10560050" y="5572125"/>
          <p14:tracePt t="145628" x="10560050" y="5565775"/>
          <p14:tracePt t="145638" x="10564813" y="5556250"/>
          <p14:tracePt t="145658" x="10564813" y="5549900"/>
          <p14:tracePt t="145718" x="10571163" y="5538788"/>
          <p14:tracePt t="145811" x="10571163" y="5534025"/>
          <p14:tracePt t="145948" x="10571163" y="5529263"/>
          <p14:tracePt t="146056" x="10571163" y="5522913"/>
          <p14:tracePt t="146317" x="10571163" y="5511800"/>
          <p14:tracePt t="146342" x="10575925" y="5507038"/>
          <p14:tracePt t="146357" x="10575925" y="5495925"/>
          <p14:tracePt t="146377" x="10575925" y="5484813"/>
          <p14:tracePt t="146392" x="10575925" y="5480050"/>
          <p14:tracePt t="146399" x="10582275" y="5475288"/>
          <p14:tracePt t="146413" x="10582275" y="5468938"/>
          <p14:tracePt t="146446" x="10582275" y="5464175"/>
          <p14:tracePt t="146479" x="10587038" y="5453063"/>
          <p14:tracePt t="146513" x="10587038" y="5446713"/>
          <p14:tracePt t="146665" x="10587038" y="5441950"/>
          <p14:tracePt t="146791" x="10591800" y="5437188"/>
          <p14:tracePt t="147336" x="10591800" y="5426075"/>
          <p14:tracePt t="147821" x="10591800" y="5419725"/>
          <p14:tracePt t="148148" x="10598150" y="5414963"/>
          <p14:tracePt t="148158" x="10598150" y="5403850"/>
          <p14:tracePt t="148166" x="10602913" y="5387975"/>
          <p14:tracePt t="148179" x="10625138" y="5360988"/>
          <p14:tracePt t="148196" x="10679113" y="5291138"/>
          <p14:tracePt t="148213" x="10694988" y="5248275"/>
          <p14:tracePt t="148229" x="10753725" y="5160963"/>
          <p14:tracePt t="148246" x="10825163" y="5021263"/>
          <p14:tracePt t="148280" x="10917238" y="4760913"/>
          <p14:tracePt t="148313" x="10964863" y="4441825"/>
          <p14:tracePt t="148346" x="10964863" y="4032250"/>
          <p14:tracePt t="148363" x="10964863" y="3933825"/>
          <p14:tracePt t="148380" x="10922000" y="3787775"/>
          <p14:tracePt t="148396" x="10872788" y="3713163"/>
          <p14:tracePt t="148413" x="10760075" y="3560763"/>
          <p14:tracePt t="148429" x="10733088" y="3524250"/>
          <p14:tracePt t="148446" x="10672763" y="3490913"/>
          <p14:tracePt t="148462" x="10625138" y="3448050"/>
          <p14:tracePt t="148479" x="10602913" y="3432175"/>
          <p14:tracePt t="148496" x="10555288" y="3382963"/>
          <p14:tracePt t="148513" x="10521950" y="3344863"/>
          <p14:tracePt t="148531" x="10479088" y="3306763"/>
          <p14:tracePt t="148546" x="10382250" y="3248025"/>
          <p14:tracePt t="148563" x="10333038" y="3225800"/>
          <p14:tracePt t="148580" x="10294938" y="3221038"/>
          <p14:tracePt t="148596" x="10252075" y="3221038"/>
          <p14:tracePt t="148613" x="10209213" y="3216275"/>
          <p14:tracePt t="148629" x="10186988" y="3216275"/>
          <p14:tracePt t="148646" x="10155238" y="3216275"/>
          <p14:tracePt t="148663" x="10110788" y="3216275"/>
          <p14:tracePt t="148679" x="10074275" y="3216275"/>
          <p14:tracePt t="148696" x="10013950" y="3225800"/>
          <p14:tracePt t="148713" x="9991725" y="3236913"/>
          <p14:tracePt t="148729" x="9955213" y="3252788"/>
          <p14:tracePt t="148746" x="9937750" y="3259138"/>
          <p14:tracePt t="148763" x="9921875" y="3263900"/>
          <p14:tracePt t="148779" x="9906000" y="3275013"/>
          <p14:tracePt t="148796" x="9901238" y="3279775"/>
          <p14:tracePt t="148813" x="9890125" y="3286125"/>
          <p14:tracePt t="148830" x="9883775" y="3290888"/>
          <p14:tracePt t="148846" x="9874250" y="3290888"/>
          <p14:tracePt t="148863" x="9867900" y="3297238"/>
          <p14:tracePt t="148879" x="9856788" y="3302000"/>
          <p14:tracePt t="148896" x="9852025" y="3302000"/>
          <p14:tracePt t="148912" x="9840913" y="3306763"/>
          <p14:tracePt t="148989" x="9836150" y="3306763"/>
          <p14:tracePt t="149025" x="9829800" y="3306763"/>
          <p14:tracePt t="149151" x="9825038" y="3306763"/>
          <p14:tracePt t="149206" x="9825038" y="3302000"/>
          <p14:tracePt t="149217" x="9825038" y="3290888"/>
          <p14:tracePt t="149226" x="9825038" y="3279775"/>
          <p14:tracePt t="149236" x="9825038" y="3270250"/>
          <p14:tracePt t="149256" x="9825038" y="3263900"/>
          <p14:tracePt t="149846" x="9825038" y="3252788"/>
          <p14:tracePt t="150169" x="9825038" y="3248025"/>
          <p14:tracePt t="150178" x="9825038" y="3236913"/>
          <p14:tracePt t="150194" x="9825038" y="3225800"/>
          <p14:tracePt t="150205" x="9825038" y="3221038"/>
          <p14:tracePt t="150255" x="9825038" y="3209925"/>
          <p14:tracePt t="150270" x="9825038" y="3205163"/>
          <p14:tracePt t="150274" x="9829800" y="3198813"/>
          <p14:tracePt t="151552" x="9829800" y="3189288"/>
          <p14:tracePt t="152157" x="9829800" y="3178175"/>
          <p14:tracePt t="153463" x="9829800" y="3171825"/>
          <p14:tracePt t="153473" x="9836150" y="3171825"/>
          <p14:tracePt t="153483" x="9852025" y="3189288"/>
          <p14:tracePt t="153496" x="9867900" y="3205163"/>
          <p14:tracePt t="153513" x="9910763" y="3259138"/>
          <p14:tracePt t="153531" x="10025063" y="3344863"/>
          <p14:tracePt t="153547" x="10148888" y="3448050"/>
          <p14:tracePt t="153579" x="10375900" y="3614738"/>
          <p14:tracePt t="153613" x="10717213" y="3767138"/>
          <p14:tracePt t="153646" x="10868025" y="3825875"/>
          <p14:tracePt t="153663" x="10895013" y="3832225"/>
          <p14:tracePt t="153679" x="10910888" y="3832225"/>
          <p14:tracePt t="153696" x="10937875" y="3841750"/>
          <p14:tracePt t="153729" x="10960100" y="3841750"/>
          <p14:tracePt t="153746" x="10971213" y="3841750"/>
          <p14:tracePt t="153763" x="11018838" y="3794125"/>
          <p14:tracePt t="153780" x="11045825" y="3760788"/>
          <p14:tracePt t="153797" x="11095038" y="3713163"/>
          <p14:tracePt t="153813" x="11126788" y="3668713"/>
          <p14:tracePt t="153830" x="11187113" y="3582988"/>
          <p14:tracePt t="153846" x="11214100" y="3513138"/>
          <p14:tracePt t="153863" x="11229975" y="3459163"/>
          <p14:tracePt t="153879" x="11234738" y="3378200"/>
          <p14:tracePt t="153896" x="11234738" y="3216275"/>
          <p14:tracePt t="153913" x="11234738" y="3101975"/>
          <p14:tracePt t="153929" x="11198225" y="2962275"/>
          <p14:tracePt t="153946" x="11153775" y="2859088"/>
          <p14:tracePt t="153963" x="11095038" y="2728913"/>
          <p14:tracePt t="153980" x="10991850" y="2555875"/>
          <p14:tracePt t="153996" x="10910888" y="2420938"/>
          <p14:tracePt t="154013" x="10798175" y="2297113"/>
          <p14:tracePt t="154032" x="10526713" y="2085975"/>
          <p14:tracePt t="154046" x="10490200" y="2058988"/>
          <p14:tracePt t="154051" x="10364788" y="1962150"/>
          <p14:tracePt t="154063" x="10236200" y="1897063"/>
          <p14:tracePt t="154080" x="9964738" y="1762125"/>
          <p14:tracePt t="154096" x="9593263" y="1620838"/>
          <p14:tracePt t="154113" x="9344025" y="1550988"/>
          <p14:tracePt t="154130" x="9144000" y="1512888"/>
          <p14:tracePt t="154146" x="9020175" y="1481138"/>
          <p14:tracePt t="154163" x="8840788" y="1454150"/>
          <p14:tracePt t="154179" x="8624888" y="1416050"/>
          <p14:tracePt t="154196" x="8370888" y="1382713"/>
          <p14:tracePt t="154213" x="8170863" y="1373188"/>
          <p14:tracePt t="154229" x="8020050" y="1373188"/>
          <p14:tracePt t="154246" x="7781925" y="1373188"/>
          <p14:tracePt t="154263" x="7462838" y="1373188"/>
          <p14:tracePt t="154280" x="7253288" y="1373188"/>
          <p14:tracePt t="154297" x="7107238" y="1373188"/>
          <p14:tracePt t="154314" x="6815138" y="1393825"/>
          <p14:tracePt t="154331" x="6630988" y="1474788"/>
          <p14:tracePt t="154346" x="6518275" y="1528763"/>
          <p14:tracePt t="154363" x="6361113" y="1654175"/>
          <p14:tracePt t="154379" x="6291263" y="1773238"/>
          <p14:tracePt t="154396" x="6257925" y="1874838"/>
          <p14:tracePt t="154413" x="6237288" y="1978025"/>
          <p14:tracePt t="154430" x="6237288" y="2036763"/>
          <p14:tracePt t="154446" x="6237288" y="2139950"/>
          <p14:tracePt t="154463" x="6237288" y="2281238"/>
          <p14:tracePt t="154480" x="6237288" y="2389188"/>
          <p14:tracePt t="154496" x="6311900" y="2562225"/>
          <p14:tracePt t="154513" x="6361113" y="2647950"/>
          <p14:tracePt t="154533" x="6550025" y="2940050"/>
          <p14:tracePt t="154546" x="6657975" y="3074988"/>
          <p14:tracePt t="154563" x="6819900" y="3259138"/>
          <p14:tracePt t="154581" x="7127875" y="3556000"/>
          <p14:tracePt t="154596" x="7296150" y="3690938"/>
          <p14:tracePt t="154613" x="7597775" y="3906838"/>
          <p14:tracePt t="154629" x="7820025" y="4037013"/>
          <p14:tracePt t="154646" x="8143875" y="4210050"/>
          <p14:tracePt t="154663" x="8528050" y="4371975"/>
          <p14:tracePt t="154680" x="8890000" y="4495800"/>
          <p14:tracePt t="154696" x="9117013" y="4583113"/>
          <p14:tracePt t="154713" x="9290050" y="4641850"/>
          <p14:tracePt t="154729" x="9528175" y="4729163"/>
          <p14:tracePt t="154746" x="9813925" y="4826000"/>
          <p14:tracePt t="154764" x="9982200" y="4857750"/>
          <p14:tracePt t="154780" x="10106025" y="4891088"/>
          <p14:tracePt t="154796" x="10256838" y="4902200"/>
          <p14:tracePt t="154813" x="10333038" y="4902200"/>
          <p14:tracePt t="154829" x="10371138" y="4902200"/>
          <p14:tracePt t="154846" x="10436225" y="4902200"/>
          <p14:tracePt t="154863" x="10564813" y="4864100"/>
          <p14:tracePt t="154880" x="10663238" y="4830763"/>
          <p14:tracePt t="154896" x="10737850" y="4794250"/>
          <p14:tracePt t="154913" x="10825163" y="4745038"/>
          <p14:tracePt t="154930" x="10926763" y="4695825"/>
          <p14:tracePt t="154946" x="11063288" y="4603750"/>
          <p14:tracePt t="154963" x="11137900" y="4529138"/>
          <p14:tracePt t="154979" x="11202988" y="4464050"/>
          <p14:tracePt t="154996" x="11245850" y="4410075"/>
          <p14:tracePt t="155013" x="11299825" y="4329113"/>
          <p14:tracePt t="155029" x="11353800" y="4214813"/>
          <p14:tracePt t="155046" x="11391900" y="4122738"/>
          <p14:tracePt t="155064" x="11407775" y="4048125"/>
          <p14:tracePt t="155081" x="11461750" y="3895725"/>
          <p14:tracePt t="155096" x="11495088" y="3760788"/>
          <p14:tracePt t="155113" x="11506200" y="3686175"/>
          <p14:tracePt t="155130" x="11537950" y="3524250"/>
          <p14:tracePt t="155146" x="11580813" y="3333750"/>
          <p14:tracePt t="155163" x="11607800" y="3189288"/>
          <p14:tracePt t="155180" x="11618913" y="3079750"/>
          <p14:tracePt t="155196" x="11618913" y="3009900"/>
          <p14:tracePt t="155213" x="11618913" y="2962275"/>
          <p14:tracePt t="155229" x="11618913" y="2901950"/>
          <p14:tracePt t="155248" x="11618913" y="2870200"/>
          <p14:tracePt t="155263" x="11607800" y="2843213"/>
          <p14:tracePt t="155279" x="11603038" y="2820988"/>
          <p14:tracePt t="155296" x="11553825" y="2778125"/>
          <p14:tracePt t="155313" x="11515725" y="2744788"/>
          <p14:tracePt t="155330" x="11441113" y="2681288"/>
          <p14:tracePt t="155346" x="11322050" y="2566988"/>
          <p14:tracePt t="155363" x="11198225" y="2470150"/>
          <p14:tracePt t="155379" x="11079163" y="2366963"/>
          <p14:tracePt t="155396" x="10980738" y="2312988"/>
          <p14:tracePt t="155413" x="10802938" y="2205038"/>
          <p14:tracePt t="155430" x="10582275" y="2074863"/>
          <p14:tracePt t="155446" x="10375900" y="2005013"/>
          <p14:tracePt t="155463" x="10137775" y="1946275"/>
          <p14:tracePt t="155479" x="10036175" y="1924050"/>
          <p14:tracePt t="155496" x="9786938" y="1881188"/>
          <p14:tracePt t="155513" x="9413875" y="1816100"/>
          <p14:tracePt t="155529" x="9051925" y="1755775"/>
          <p14:tracePt t="155546" x="8759825" y="1681163"/>
          <p14:tracePt t="155552" x="8613775" y="1647825"/>
          <p14:tracePt t="155563" x="8555038" y="1620838"/>
          <p14:tracePt t="155580" x="8020050" y="1501775"/>
          <p14:tracePt t="155596" x="7858125" y="1474788"/>
          <p14:tracePt t="155613" x="7615238" y="1400175"/>
          <p14:tracePt t="155630" x="7354888" y="1335088"/>
          <p14:tracePt t="155646" x="7177088" y="1296988"/>
          <p14:tracePt t="155663" x="7058025" y="1285875"/>
          <p14:tracePt t="155680" x="6999288" y="1285875"/>
          <p14:tracePt t="155696" x="6907213" y="1285875"/>
          <p14:tracePt t="155713" x="6772275" y="1319213"/>
          <p14:tracePt t="155729" x="6684963" y="1400175"/>
          <p14:tracePt t="155746" x="6572250" y="1512888"/>
          <p14:tracePt t="155763" x="6507163" y="1604963"/>
          <p14:tracePt t="155782" x="6361113" y="1827213"/>
          <p14:tracePt t="155796" x="6318250" y="1924050"/>
          <p14:tracePt t="155813" x="6280150" y="2085975"/>
          <p14:tracePt t="155830" x="6280150" y="2236788"/>
          <p14:tracePt t="155846" x="6280150" y="2447925"/>
          <p14:tracePt t="155863" x="6280150" y="2555875"/>
          <p14:tracePt t="155879" x="6311900" y="2643188"/>
          <p14:tracePt t="155896" x="6354763" y="2782888"/>
          <p14:tracePt t="155913" x="6419850" y="2955925"/>
          <p14:tracePt t="155930" x="6484938" y="3097213"/>
          <p14:tracePt t="155946" x="6572250" y="3225800"/>
          <p14:tracePt t="155963" x="6626225" y="3302000"/>
          <p14:tracePt t="155979" x="6689725" y="3382963"/>
          <p14:tracePt t="155996" x="6777038" y="3490913"/>
          <p14:tracePt t="156013" x="6853238" y="3578225"/>
          <p14:tracePt t="156031" x="6880225" y="3605213"/>
          <p14:tracePt t="156047" x="6907213" y="3641725"/>
          <p14:tracePt t="156052" x="6943725" y="3702050"/>
          <p14:tracePt t="156064" x="6954838" y="3717925"/>
          <p14:tracePt t="156080" x="6981825" y="3756025"/>
          <p14:tracePt t="156096" x="7008813" y="3798888"/>
          <p14:tracePt t="156113" x="7026275" y="3832225"/>
          <p14:tracePt t="156129" x="7062788" y="3895725"/>
          <p14:tracePt t="156146" x="7080250" y="3929063"/>
          <p14:tracePt t="156163" x="7080250" y="3933825"/>
          <p14:tracePt t="156179" x="7089775" y="3951288"/>
          <p14:tracePt t="156196" x="7096125" y="3967163"/>
          <p14:tracePt t="156213" x="7100888" y="3971925"/>
          <p14:tracePt t="156229" x="7112000" y="3994150"/>
          <p14:tracePt t="156247" x="7116763" y="4014788"/>
          <p14:tracePt t="156264" x="7154863" y="4064000"/>
          <p14:tracePt t="156281" x="7165975" y="4086225"/>
          <p14:tracePt t="156296" x="7181850" y="4117975"/>
          <p14:tracePt t="156313" x="7192963" y="4133850"/>
          <p14:tracePt t="156330" x="7208838" y="4149725"/>
          <p14:tracePt t="156346" x="7262813" y="4205288"/>
          <p14:tracePt t="156363" x="7296150" y="4237038"/>
          <p14:tracePt t="156379" x="7339013" y="4259263"/>
          <p14:tracePt t="156396" x="7370763" y="4286250"/>
          <p14:tracePt t="156413" x="7408863" y="4329113"/>
          <p14:tracePt t="156430" x="7424738" y="4333875"/>
          <p14:tracePt t="156446" x="7431088" y="4333875"/>
          <p14:tracePt t="156463" x="7446963" y="4340225"/>
          <p14:tracePt t="156515" x="7451725" y="4340225"/>
          <p14:tracePt t="156529" x="7458075" y="4340225"/>
          <p14:tracePt t="156580" x="7462838" y="4340225"/>
          <p14:tracePt t="156612" x="7469188" y="4340225"/>
          <p14:tracePt t="156632" x="7473950" y="4340225"/>
          <p14:tracePt t="156661" x="7478713" y="4340225"/>
          <p14:tracePt t="156671" x="7485063" y="4340225"/>
          <p14:tracePt t="156692" x="7489825" y="4340225"/>
          <p14:tracePt t="156702" x="7500938" y="4340225"/>
          <p14:tracePt t="156713" x="7507288" y="4340225"/>
          <p14:tracePt t="156729" x="7527925" y="4340225"/>
          <p14:tracePt t="156746" x="7534275" y="4340225"/>
          <p14:tracePt t="156764" x="7554913" y="4329113"/>
          <p14:tracePt t="156779" x="7570788" y="4329113"/>
          <p14:tracePt t="156796" x="7588250" y="4329113"/>
          <p14:tracePt t="156813" x="7593013" y="4322763"/>
          <p14:tracePt t="156830" x="7597775" y="4322763"/>
          <p14:tracePt t="157100" x="7604125" y="4322763"/>
          <p14:tracePt t="157117" x="7604125" y="4329113"/>
          <p14:tracePt t="157127" x="7597775" y="4333875"/>
          <p14:tracePt t="157137" x="7597775" y="4340225"/>
          <p14:tracePt t="157158" x="7597775" y="4344988"/>
          <p14:tracePt t="157163" x="7597775" y="4349750"/>
          <p14:tracePt t="157180" x="7615238" y="4371975"/>
          <p14:tracePt t="157196" x="7631113" y="4425950"/>
          <p14:tracePt t="157213" x="7642225" y="4518025"/>
          <p14:tracePt t="157230" x="7669213" y="4657725"/>
          <p14:tracePt t="157246" x="7727950" y="4783138"/>
          <p14:tracePt t="157263" x="7835900" y="5003800"/>
          <p14:tracePt t="157280" x="7900988" y="5199063"/>
          <p14:tracePt t="157924" x="7905750" y="5183188"/>
          <p14:tracePt t="157928" x="7923213" y="5160963"/>
          <p14:tracePt t="157938" x="7927975" y="5102225"/>
          <p14:tracePt t="157946" x="7927975" y="5084763"/>
          <p14:tracePt t="157963" x="7959725" y="4976813"/>
          <p14:tracePt t="157979" x="8008938" y="4891088"/>
          <p14:tracePt t="157996" x="8020050" y="4857750"/>
          <p14:tracePt t="158013" x="8035925" y="4826000"/>
          <p14:tracePt t="158047" x="8051800" y="4776788"/>
          <p14:tracePt t="158050" x="8058150" y="4740275"/>
          <p14:tracePt t="158080" x="8096250" y="4652963"/>
          <p14:tracePt t="158113" x="8132763" y="4491038"/>
          <p14:tracePt t="158129" x="8139113" y="4410075"/>
          <p14:tracePt t="158146" x="8150225" y="4356100"/>
          <p14:tracePt t="158163" x="8154988" y="4275138"/>
          <p14:tracePt t="158180" x="8154988" y="4183063"/>
          <p14:tracePt t="158196" x="8154988" y="4122738"/>
          <p14:tracePt t="158213" x="8154988" y="4068763"/>
          <p14:tracePt t="158229" x="8159750" y="4037013"/>
          <p14:tracePt t="158246" x="8159750" y="3983038"/>
          <p14:tracePt t="158263" x="8170863" y="3902075"/>
          <p14:tracePt t="158279" x="8170863" y="3841750"/>
          <p14:tracePt t="158296" x="8170863" y="3810000"/>
          <p14:tracePt t="158313" x="8170863" y="3787775"/>
          <p14:tracePt t="158332" x="8170863" y="3744913"/>
          <p14:tracePt t="158346" x="8166100" y="3744913"/>
          <p14:tracePt t="158363" x="8159750" y="3733800"/>
          <p14:tracePt t="158380" x="8150225" y="3729038"/>
          <p14:tracePt t="158396" x="8139113" y="3724275"/>
          <p14:tracePt t="158434" x="8132763" y="3717925"/>
          <p14:tracePt t="158446" x="8128000" y="3717925"/>
          <p14:tracePt t="158463" x="8105775" y="3668713"/>
          <p14:tracePt t="158480" x="8096250" y="3641725"/>
          <p14:tracePt t="158497" x="8085138" y="3625850"/>
          <p14:tracePt t="158513" x="8074025" y="3609975"/>
          <p14:tracePt t="158531" x="8074025" y="3605213"/>
          <p14:tracePt t="158548" x="8058150" y="3578225"/>
          <p14:tracePt t="158563" x="8058150" y="3567113"/>
          <p14:tracePt t="158585" x="8058150" y="3556000"/>
          <p14:tracePt t="158636" x="8051800" y="3551238"/>
          <p14:tracePt t="158644" x="8047038" y="3551238"/>
          <p14:tracePt t="158656" x="8042275" y="3551238"/>
          <p14:tracePt t="158665" x="8035925" y="3551238"/>
          <p14:tracePt t="158679" x="8031163" y="3551238"/>
          <p14:tracePt t="158696" x="8015288" y="3551238"/>
          <p14:tracePt t="158713" x="7997825" y="3551238"/>
          <p14:tracePt t="158729" x="7986713" y="3551238"/>
          <p14:tracePt t="158746" x="7966075" y="3551238"/>
          <p14:tracePt t="158764" x="7943850" y="3551238"/>
          <p14:tracePt t="158780" x="7927975" y="3551238"/>
          <p14:tracePt t="158797" x="7900988" y="3540125"/>
          <p14:tracePt t="158813" x="7878763" y="3540125"/>
          <p14:tracePt t="158830" x="7842250" y="3533775"/>
          <p14:tracePt t="158846" x="7788275" y="3533775"/>
          <p14:tracePt t="158863" x="7743825" y="3533775"/>
          <p14:tracePt t="158880" x="7716838" y="3529013"/>
          <p14:tracePt t="158896" x="7624763" y="3517900"/>
          <p14:tracePt t="158913" x="7604125" y="3517900"/>
          <p14:tracePt t="158929" x="7534275" y="3517900"/>
          <p14:tracePt t="158946" x="7500938" y="3517900"/>
          <p14:tracePt t="158963" x="7473950" y="3517900"/>
          <p14:tracePt t="158979" x="7435850" y="3517900"/>
          <p14:tracePt t="158996" x="7381875" y="3517900"/>
          <p14:tracePt t="159013" x="7327900" y="3513138"/>
          <p14:tracePt t="159030" x="7280275" y="3513138"/>
          <p14:tracePt t="159047" x="7231063" y="3490913"/>
          <p14:tracePt t="159052" x="7188200" y="3475038"/>
          <p14:tracePt t="159065" x="7116763" y="3463925"/>
          <p14:tracePt t="159081" x="7080250" y="3436938"/>
          <p14:tracePt t="159096" x="7031038" y="3425825"/>
          <p14:tracePt t="159113" x="7004050" y="3409950"/>
          <p14:tracePt t="159131" x="6965950" y="3394075"/>
          <p14:tracePt t="159146" x="6954838" y="3378200"/>
          <p14:tracePt t="159269" x="6965950" y="3378200"/>
          <p14:tracePt t="159280" x="7004050" y="3378200"/>
          <p14:tracePt t="159297" x="7069138" y="3378200"/>
          <p14:tracePt t="159313" x="7123113" y="3378200"/>
          <p14:tracePt t="159330" x="7170738" y="3378200"/>
          <p14:tracePt t="159346" x="7316788" y="3405188"/>
          <p14:tracePt t="159363" x="7388225" y="3414713"/>
          <p14:tracePt t="159380" x="7462838" y="3425825"/>
          <p14:tracePt t="159396" x="7516813" y="3432175"/>
          <p14:tracePt t="159413" x="7577138" y="3443288"/>
          <p14:tracePt t="159430" x="7608888" y="3443288"/>
          <p14:tracePt t="159446" x="7624763" y="3443288"/>
          <p14:tracePt t="159463" x="7658100" y="3443288"/>
          <p14:tracePt t="159480" x="7673975" y="3443288"/>
          <p14:tracePt t="159496" x="7700963" y="3448050"/>
          <p14:tracePt t="159513" x="7716838" y="3448050"/>
          <p14:tracePt t="159530" x="7732713" y="3448050"/>
          <p14:tracePt t="159547" x="7750175" y="3448050"/>
          <p14:tracePt t="159552" x="7766050" y="3448050"/>
          <p14:tracePt t="159563" x="7777163" y="3448050"/>
          <p14:tracePt t="159580" x="7831138" y="3448050"/>
          <p14:tracePt t="159596" x="7851775" y="3448050"/>
          <p14:tracePt t="159613" x="7905750" y="3448050"/>
          <p14:tracePt t="159629" x="8015288" y="3448050"/>
          <p14:tracePt t="159646" x="8058150" y="3448050"/>
          <p14:tracePt t="159663" x="8123238" y="3448050"/>
          <p14:tracePt t="159680" x="8208963" y="3448050"/>
          <p14:tracePt t="159696" x="8278813" y="3448050"/>
          <p14:tracePt t="159713" x="8359775" y="3448050"/>
          <p14:tracePt t="159730" x="8397875" y="3448050"/>
          <p14:tracePt t="159746" x="8447088" y="3448050"/>
          <p14:tracePt t="159763" x="8505825" y="3448050"/>
          <p14:tracePt t="159779" x="8539163" y="3448050"/>
          <p14:tracePt t="159796" x="8582025" y="3448050"/>
          <p14:tracePt t="159813" x="8604250" y="3448050"/>
          <p14:tracePt t="159831" x="8701088" y="3448050"/>
          <p14:tracePt t="159846" x="8739188" y="3448050"/>
          <p14:tracePt t="159863" x="8782050" y="3448050"/>
          <p14:tracePt t="159880" x="8809038" y="3448050"/>
          <p14:tracePt t="159896" x="8831263" y="3448050"/>
          <p14:tracePt t="159913" x="8851900" y="3448050"/>
          <p14:tracePt t="159929" x="8858250" y="3448050"/>
          <p14:tracePt t="159946" x="8867775" y="3448050"/>
          <p14:tracePt t="160085" x="8863013" y="3452813"/>
          <p14:tracePt t="160093" x="8858250" y="3452813"/>
          <p14:tracePt t="160100" x="8836025" y="3452813"/>
          <p14:tracePt t="160113" x="8824913" y="3452813"/>
          <p14:tracePt t="160130" x="8755063" y="3452813"/>
          <p14:tracePt t="160146" x="8685213" y="3452813"/>
          <p14:tracePt t="160163" x="8586788" y="3452813"/>
          <p14:tracePt t="160181" x="8458200" y="3452813"/>
          <p14:tracePt t="160196" x="8355013" y="3452813"/>
          <p14:tracePt t="160213" x="8278813" y="3452813"/>
          <p14:tracePt t="160229" x="8247063" y="3452813"/>
          <p14:tracePt t="160246" x="8208963" y="3452813"/>
          <p14:tracePt t="160263" x="8159750" y="3448050"/>
          <p14:tracePt t="160280" x="8085138" y="3436938"/>
          <p14:tracePt t="160297" x="8035925" y="3436938"/>
          <p14:tracePt t="160313" x="7997825" y="3432175"/>
          <p14:tracePt t="160331" x="7874000" y="3425825"/>
          <p14:tracePt t="160346" x="7831138" y="3425825"/>
          <p14:tracePt t="160363" x="7723188" y="3409950"/>
          <p14:tracePt t="160380" x="7662863" y="3409950"/>
          <p14:tracePt t="160396" x="7516813" y="3409950"/>
          <p14:tracePt t="160413" x="7388225" y="3409950"/>
          <p14:tracePt t="160430" x="7285038" y="3409950"/>
          <p14:tracePt t="160446" x="7192963" y="3409950"/>
          <p14:tracePt t="160463" x="7085013" y="3405188"/>
          <p14:tracePt t="160479" x="7026275" y="3405188"/>
          <p14:tracePt t="160496" x="6954838" y="3398838"/>
          <p14:tracePt t="160513" x="6923088" y="3398838"/>
          <p14:tracePt t="160530" x="6884988" y="3398838"/>
          <p14:tracePt t="160546" x="6853238" y="3398838"/>
          <p14:tracePt t="160551" x="6846888" y="3398838"/>
          <p14:tracePt t="160563" x="6842125" y="3398838"/>
          <p14:tracePt t="160672" x="6846888" y="3398838"/>
          <p14:tracePt t="160681" x="6880225" y="3398838"/>
          <p14:tracePt t="160688" x="6889750" y="3398838"/>
          <p14:tracePt t="160697" x="6923088" y="3398838"/>
          <p14:tracePt t="160713" x="6965950" y="3398838"/>
          <p14:tracePt t="160729" x="7031038" y="3405188"/>
          <p14:tracePt t="160746" x="7123113" y="3409950"/>
          <p14:tracePt t="160763" x="7197725" y="3425825"/>
          <p14:tracePt t="160780" x="7269163" y="3443288"/>
          <p14:tracePt t="160797" x="7300913" y="3443288"/>
          <p14:tracePt t="160813" x="7343775" y="3443288"/>
          <p14:tracePt t="160831" x="7397750" y="3448050"/>
          <p14:tracePt t="160846" x="7435850" y="3459163"/>
          <p14:tracePt t="160863" x="7458075" y="3459163"/>
          <p14:tracePt t="160880" x="7512050" y="3470275"/>
          <p14:tracePt t="160896" x="7516813" y="3475038"/>
          <p14:tracePt t="160913" x="7581900" y="3497263"/>
          <p14:tracePt t="160929" x="7642225" y="3502025"/>
          <p14:tracePt t="160946" x="7700963" y="3502025"/>
          <p14:tracePt t="160963" x="7750175" y="3506788"/>
          <p14:tracePt t="160979" x="7804150" y="3517900"/>
          <p14:tracePt t="160996" x="7842250" y="3524250"/>
          <p14:tracePt t="161013" x="7912100" y="3529013"/>
          <p14:tracePt t="161031" x="8004175" y="3544888"/>
          <p14:tracePt t="161047" x="8074025" y="3544888"/>
          <p14:tracePt t="161052" x="8089900" y="3544888"/>
          <p14:tracePt t="161063" x="8139113" y="3544888"/>
          <p14:tracePt t="161080" x="8177213" y="3544888"/>
          <p14:tracePt t="161096" x="8247063" y="3556000"/>
          <p14:tracePt t="161113" x="8339138" y="3560763"/>
          <p14:tracePt t="161129" x="8377238" y="3567113"/>
          <p14:tracePt t="161146" x="8420100" y="3567113"/>
          <p14:tracePt t="161163" x="8474075" y="3567113"/>
          <p14:tracePt t="161180" x="8593138" y="3582988"/>
          <p14:tracePt t="161196" x="8624888" y="3582988"/>
          <p14:tracePt t="161213" x="8658225" y="3582988"/>
          <p14:tracePt t="161230" x="8678863" y="3582988"/>
          <p14:tracePt t="161246" x="8712200" y="3587750"/>
          <p14:tracePt t="161263" x="8732838" y="3587750"/>
          <p14:tracePt t="161282" x="8766175" y="3587750"/>
          <p14:tracePt t="161296" x="8770938" y="3587750"/>
          <p14:tracePt t="161313" x="8793163" y="3587750"/>
          <p14:tracePt t="161331" x="8809038" y="3587750"/>
          <p14:tracePt t="161364" x="8831263" y="3587750"/>
          <p14:tracePt t="161380" x="8847138" y="3587750"/>
          <p14:tracePt t="161413" x="8858250" y="3587750"/>
          <p14:tracePt t="161443" x="8863013" y="3587750"/>
          <p14:tracePt t="161470" x="8874125" y="3587750"/>
          <p14:tracePt t="161741" x="8878888" y="3587750"/>
          <p14:tracePt t="161756" x="8885238" y="3587750"/>
          <p14:tracePt t="161770" x="8890000" y="3587750"/>
          <p14:tracePt t="161780" x="8894763" y="3587750"/>
          <p14:tracePt t="161807" x="8901113" y="3587750"/>
          <p14:tracePt t="161821" x="8905875" y="3582988"/>
          <p14:tracePt t="161827" x="8912225" y="3582988"/>
          <p14:tracePt t="161847" x="8912225" y="3571875"/>
          <p14:tracePt t="161880" x="8912225" y="3556000"/>
          <p14:tracePt t="161896" x="8912225" y="3540125"/>
          <p14:tracePt t="161913" x="8916988" y="3513138"/>
          <p14:tracePt t="161930" x="8921750" y="3497263"/>
          <p14:tracePt t="161946" x="8928100" y="3470275"/>
          <p14:tracePt t="161963" x="8928100" y="3448050"/>
          <p14:tracePt t="161980" x="8928100" y="3414713"/>
          <p14:tracePt t="161997" x="8943975" y="3360738"/>
          <p14:tracePt t="162013" x="8943975" y="3313113"/>
          <p14:tracePt t="162029" x="8943975" y="3252788"/>
          <p14:tracePt t="162047" x="8948738" y="3205163"/>
          <p14:tracePt t="162053" x="8948738" y="3167063"/>
          <p14:tracePt t="162063" x="8948738" y="3151188"/>
          <p14:tracePt t="162080" x="8948738" y="3097213"/>
          <p14:tracePt t="162096" x="8948738" y="3043238"/>
          <p14:tracePt t="162113" x="8948738" y="3005138"/>
          <p14:tracePt t="162130" x="8948738" y="2982913"/>
          <p14:tracePt t="162146" x="8948738" y="2928938"/>
          <p14:tracePt t="162163" x="8948738" y="2901950"/>
          <p14:tracePt t="162180" x="8948738" y="2890838"/>
          <p14:tracePt t="162196" x="8948738" y="2863850"/>
          <p14:tracePt t="162213" x="8948738" y="2820988"/>
          <p14:tracePt t="162230" x="8948738" y="2794000"/>
          <p14:tracePt t="162247" x="8948738" y="2762250"/>
          <p14:tracePt t="162263" x="8948738" y="2740025"/>
          <p14:tracePt t="162281" x="8939213" y="2713038"/>
          <p14:tracePt t="162296" x="8928100" y="2708275"/>
          <p14:tracePt t="162313" x="8921750" y="2697163"/>
          <p14:tracePt t="162330" x="8901113" y="2674938"/>
          <p14:tracePt t="162346" x="8894763" y="2670175"/>
          <p14:tracePt t="162363" x="8878888" y="2663825"/>
          <p14:tracePt t="162379" x="8840788" y="2652713"/>
          <p14:tracePt t="162396" x="8809038" y="2647950"/>
          <p14:tracePt t="162413" x="8782050" y="2643188"/>
          <p14:tracePt t="162431" x="8721725" y="2643188"/>
          <p14:tracePt t="162446" x="8716963" y="2643188"/>
          <p14:tracePt t="162463" x="8701088" y="2643188"/>
          <p14:tracePt t="162480" x="8678863" y="2643188"/>
          <p14:tracePt t="162496" x="8662988" y="2643188"/>
          <p14:tracePt t="162513" x="8631238" y="2647950"/>
          <p14:tracePt t="162530" x="8586788" y="2697163"/>
          <p14:tracePt t="162546" x="8570913" y="2701925"/>
          <p14:tracePt t="162551" x="8543925" y="2735263"/>
          <p14:tracePt t="162563" x="8516938" y="2755900"/>
          <p14:tracePt t="162580" x="8485188" y="2794000"/>
          <p14:tracePt t="162596" x="8462963" y="2820988"/>
          <p14:tracePt t="162613" x="8440738" y="2859088"/>
          <p14:tracePt t="162630" x="8424863" y="2897188"/>
          <p14:tracePt t="162646" x="8420100" y="2913063"/>
          <p14:tracePt t="162663" x="8413750" y="2989263"/>
          <p14:tracePt t="162680" x="8413750" y="3079750"/>
          <p14:tracePt t="162696" x="8413750" y="3140075"/>
          <p14:tracePt t="162713" x="8435975" y="3279775"/>
          <p14:tracePt t="162730" x="8474075" y="3367088"/>
          <p14:tracePt t="162746" x="8516938" y="3448050"/>
          <p14:tracePt t="162763" x="8570913" y="3533775"/>
          <p14:tracePt t="162780" x="8624888" y="3648075"/>
          <p14:tracePt t="162797" x="8678863" y="3724275"/>
          <p14:tracePt t="162813" x="8694738" y="3771900"/>
          <p14:tracePt t="162830" x="8701088" y="3778250"/>
          <p14:tracePt t="162846" x="8705850" y="3787775"/>
          <p14:tracePt t="162906" x="8678863" y="3787775"/>
          <p14:tracePt t="162917" x="8647113" y="3787775"/>
          <p14:tracePt t="162930" x="8577263" y="3787775"/>
          <p14:tracePt t="162946" x="8523288" y="3760788"/>
          <p14:tracePt t="162963" x="8440738" y="3702050"/>
          <p14:tracePt t="162980" x="8366125" y="3621088"/>
          <p14:tracePt t="162996" x="8305800" y="3560763"/>
          <p14:tracePt t="163013" x="8278813" y="3529013"/>
          <p14:tracePt t="163030" x="8247063" y="3502025"/>
          <p14:tracePt t="163047" x="8220075" y="3463925"/>
          <p14:tracePt t="163053" x="8204200" y="3443288"/>
          <p14:tracePt t="163064" x="8193088" y="3414713"/>
          <p14:tracePt t="163080" x="8177213" y="3360738"/>
          <p14:tracePt t="163096" x="8166100" y="3313113"/>
          <p14:tracePt t="163113" x="8166100" y="3290888"/>
          <p14:tracePt t="163130" x="8166100" y="3221038"/>
          <p14:tracePt t="163146" x="8143875" y="3167063"/>
          <p14:tracePt t="163163" x="8132763" y="3117850"/>
          <p14:tracePt t="163180" x="8116888" y="3090863"/>
          <p14:tracePt t="163196" x="8085138" y="3025775"/>
          <p14:tracePt t="163213" x="8058150" y="2994025"/>
          <p14:tracePt t="163230" x="8042275" y="2967038"/>
          <p14:tracePt t="163248" x="7997825" y="2944813"/>
          <p14:tracePt t="163264" x="7959725" y="2917825"/>
          <p14:tracePt t="163280" x="7923213" y="2901950"/>
          <p14:tracePt t="163296" x="7889875" y="2886075"/>
          <p14:tracePt t="163314" x="7862888" y="2879725"/>
          <p14:tracePt t="163330" x="7824788" y="2870200"/>
          <p14:tracePt t="163346" x="7781925" y="2863850"/>
          <p14:tracePt t="163363" x="7766050" y="2863850"/>
          <p14:tracePt t="163380" x="7743825" y="2863850"/>
          <p14:tracePt t="163396" x="7723188" y="2863850"/>
          <p14:tracePt t="163414" x="7678738" y="2874963"/>
          <p14:tracePt t="163430" x="7658100" y="2890838"/>
          <p14:tracePt t="163446" x="7642225" y="2913063"/>
          <p14:tracePt t="163463" x="7635875" y="2924175"/>
          <p14:tracePt t="163480" x="7615238" y="2978150"/>
          <p14:tracePt t="163497" x="7604125" y="2998788"/>
          <p14:tracePt t="163514" x="7604125" y="3036888"/>
          <p14:tracePt t="163532" x="7604125" y="3079750"/>
          <p14:tracePt t="163547" x="7604125" y="3117850"/>
          <p14:tracePt t="163552" x="7604125" y="3124200"/>
          <p14:tracePt t="163563" x="7604125" y="3144838"/>
          <p14:tracePt t="163580" x="7604125" y="3189288"/>
          <p14:tracePt t="163596" x="7604125" y="3205163"/>
          <p14:tracePt t="163613" x="7597775" y="3259138"/>
          <p14:tracePt t="163630" x="7597775" y="3344863"/>
          <p14:tracePt t="163646" x="7597775" y="3378200"/>
          <p14:tracePt t="163663" x="7597775" y="3387725"/>
          <p14:tracePt t="163679" x="7597775" y="3414713"/>
          <p14:tracePt t="163696" x="7597775" y="3436938"/>
          <p14:tracePt t="163713" x="7597775" y="3459163"/>
          <p14:tracePt t="163730" x="7624763" y="3486150"/>
          <p14:tracePt t="163747" x="7662863" y="3513138"/>
          <p14:tracePt t="163764" x="7727950" y="3544888"/>
          <p14:tracePt t="163781" x="7804150" y="3571875"/>
          <p14:tracePt t="163797" x="7862888" y="3594100"/>
          <p14:tracePt t="163814" x="7923213" y="3614738"/>
          <p14:tracePt t="163830" x="8008938" y="3641725"/>
          <p14:tracePt t="163846" x="8051800" y="3652838"/>
          <p14:tracePt t="163864" x="8096250" y="3659188"/>
          <p14:tracePt t="163880" x="8116888" y="3659188"/>
          <p14:tracePt t="163896" x="8132763" y="3659188"/>
          <p14:tracePt t="163913" x="8159750" y="3659188"/>
          <p14:tracePt t="163930" x="8181975" y="3659188"/>
          <p14:tracePt t="163946" x="8193088" y="3652838"/>
          <p14:tracePt t="163963" x="8208963" y="3648075"/>
          <p14:tracePt t="163980" x="8231188" y="3614738"/>
          <p14:tracePt t="163996" x="8240713" y="3598863"/>
          <p14:tracePt t="164013" x="8240713" y="3587750"/>
          <p14:tracePt t="164031" x="8251825" y="3556000"/>
          <p14:tracePt t="164047" x="8251825" y="3540125"/>
          <p14:tracePt t="164063" x="8258175" y="3506788"/>
          <p14:tracePt t="164080" x="8262938" y="3475038"/>
          <p14:tracePt t="164096" x="8262938" y="3448050"/>
          <p14:tracePt t="164113" x="8269288" y="3405188"/>
          <p14:tracePt t="164130" x="8269288" y="3387725"/>
          <p14:tracePt t="164146" x="8269288" y="3355975"/>
          <p14:tracePt t="164163" x="8269288" y="3317875"/>
          <p14:tracePt t="164180" x="8269288" y="3290888"/>
          <p14:tracePt t="164196" x="8269288" y="3270250"/>
          <p14:tracePt t="164213" x="8269288" y="3198813"/>
          <p14:tracePt t="164229" x="8269288" y="3178175"/>
          <p14:tracePt t="164247" x="8269288" y="3155950"/>
          <p14:tracePt t="164263" x="8269288" y="3140075"/>
          <p14:tracePt t="164280" x="8258175" y="3097213"/>
          <p14:tracePt t="164296" x="8247063" y="3059113"/>
          <p14:tracePt t="164313" x="8240713" y="3025775"/>
          <p14:tracePt t="164330" x="8231188" y="2998788"/>
          <p14:tracePt t="164346" x="8224838" y="2978150"/>
          <p14:tracePt t="164363" x="8224838" y="2967038"/>
          <p14:tracePt t="164380" x="8220075" y="2951163"/>
          <p14:tracePt t="164503" x="8213725" y="2951163"/>
          <p14:tracePt t="164521" x="8204200" y="2951163"/>
          <p14:tracePt t="164529" x="8197850" y="2951163"/>
          <p14:tracePt t="164539" x="8193088" y="2951163"/>
          <p14:tracePt t="164550" x="8186738" y="2951163"/>
          <p14:tracePt t="164563" x="8166100" y="2951163"/>
          <p14:tracePt t="164580" x="8150225" y="2951163"/>
          <p14:tracePt t="164596" x="8143875" y="2951163"/>
          <p14:tracePt t="164613" x="8123238" y="2951163"/>
          <p14:tracePt t="164630" x="8096250" y="2951163"/>
          <p14:tracePt t="164646" x="8069263" y="2951163"/>
          <p14:tracePt t="164663" x="8051800" y="2951163"/>
          <p14:tracePt t="164680" x="8024813" y="2962275"/>
          <p14:tracePt t="164696" x="8008938" y="2971800"/>
          <p14:tracePt t="164713" x="7986713" y="2982913"/>
          <p14:tracePt t="164730" x="7981950" y="2989263"/>
          <p14:tracePt t="164746" x="7977188" y="2994025"/>
          <p14:tracePt t="165125" x="7970838" y="2998788"/>
          <p14:tracePt t="165129" x="7966075" y="3005138"/>
          <p14:tracePt t="165134" x="7959725" y="3005138"/>
          <p14:tracePt t="165146" x="7939088" y="3025775"/>
          <p14:tracePt t="165163" x="7916863" y="3043238"/>
          <p14:tracePt t="165180" x="7878763" y="3063875"/>
          <p14:tracePt t="165213" x="7797800" y="3151188"/>
          <p14:tracePt t="165247" x="7770813" y="3205163"/>
          <p14:tracePt t="165280" x="7754938" y="3259138"/>
          <p14:tracePt t="165297" x="7750175" y="3275013"/>
          <p14:tracePt t="165313" x="7750175" y="3297238"/>
          <p14:tracePt t="165330" x="7750175" y="3306763"/>
          <p14:tracePt t="165346" x="7743825" y="3317875"/>
          <p14:tracePt t="165363" x="7743825" y="3340100"/>
          <p14:tracePt t="165380" x="7743825" y="3344863"/>
          <p14:tracePt t="165397" x="7743825" y="3382963"/>
          <p14:tracePt t="165413" x="7743825" y="3414713"/>
          <p14:tracePt t="165430" x="7743825" y="3452813"/>
          <p14:tracePt t="165446" x="7739063" y="3479800"/>
          <p14:tracePt t="165463" x="7739063" y="3502025"/>
          <p14:tracePt t="165480" x="7739063" y="3533775"/>
          <p14:tracePt t="165497" x="7739063" y="3544888"/>
          <p14:tracePt t="165514" x="7739063" y="3556000"/>
          <p14:tracePt t="165531" x="7732713" y="3567113"/>
          <p14:tracePt t="165547" x="7727950" y="3578225"/>
          <p14:tracePt t="165564" x="7727950" y="3587750"/>
          <p14:tracePt t="165588" x="7727950" y="3594100"/>
          <p14:tracePt t="166036" x="7705725" y="3598863"/>
          <p14:tracePt t="166048" x="7689850" y="3614738"/>
          <p14:tracePt t="166064" x="7651750" y="3621088"/>
          <p14:tracePt t="166081" x="7624763" y="3625850"/>
          <p14:tracePt t="166096" x="7620000" y="3625850"/>
          <p14:tracePt t="166113" x="7597775" y="3625850"/>
          <p14:tracePt t="166280" x="7597775" y="3621088"/>
          <p14:tracePt t="166299" x="7608888" y="3614738"/>
          <p14:tracePt t="166305" x="7620000" y="3609975"/>
          <p14:tracePt t="166325" x="7631113" y="3609975"/>
          <p14:tracePt t="166329" x="7635875" y="3609975"/>
          <p14:tracePt t="166346" x="7658100" y="3609975"/>
          <p14:tracePt t="166363" x="7685088" y="3609975"/>
          <p14:tracePt t="166380" x="7705725" y="3609975"/>
          <p14:tracePt t="166396" x="7739063" y="3609975"/>
          <p14:tracePt t="166413" x="7754938" y="3609975"/>
          <p14:tracePt t="166430" x="7761288" y="3609975"/>
          <p14:tracePt t="166446" x="7788275" y="3609975"/>
          <p14:tracePt t="166463" x="7793038" y="3609975"/>
          <p14:tracePt t="166497" x="7804150" y="3609975"/>
          <p14:tracePt t="166513" x="7808913" y="3609975"/>
          <p14:tracePt t="166530" x="7824788" y="3609975"/>
          <p14:tracePt t="166547" x="7831138" y="3609975"/>
          <p14:tracePt t="166563" x="7835900" y="3609975"/>
          <p14:tracePt t="166580" x="7847013" y="3609975"/>
          <p14:tracePt t="166596" x="7869238" y="3609975"/>
          <p14:tracePt t="166630" x="7885113" y="3609975"/>
          <p14:tracePt t="166646" x="7896225" y="3609975"/>
          <p14:tracePt t="166663" x="7912100" y="3609975"/>
          <p14:tracePt t="166805" x="7900988" y="3609975"/>
          <p14:tracePt t="166815" x="7885113" y="3609975"/>
          <p14:tracePt t="166818" x="7862888" y="3609975"/>
          <p14:tracePt t="166829" x="7824788" y="3621088"/>
          <p14:tracePt t="166846" x="7770813" y="3625850"/>
          <p14:tracePt t="166863" x="7685088" y="3632200"/>
          <p14:tracePt t="166880" x="7593013" y="3632200"/>
          <p14:tracePt t="166896" x="7543800" y="3632200"/>
          <p14:tracePt t="166913" x="7539038" y="3632200"/>
          <p14:tracePt t="166929" x="7534275" y="3632200"/>
          <p14:tracePt t="167109" x="7543800" y="3632200"/>
          <p14:tracePt t="167122" x="7570788" y="3632200"/>
          <p14:tracePt t="167127" x="7588250" y="3609975"/>
          <p14:tracePt t="167137" x="7615238" y="3609975"/>
          <p14:tracePt t="167146" x="7624763" y="3609975"/>
          <p14:tracePt t="167163" x="7658100" y="3609975"/>
          <p14:tracePt t="167181" x="7689850" y="3609975"/>
          <p14:tracePt t="167196" x="7727950" y="3609975"/>
          <p14:tracePt t="167213" x="7743825" y="3609975"/>
          <p14:tracePt t="167231" x="7793038" y="3609975"/>
          <p14:tracePt t="167247" x="7808913" y="3609975"/>
          <p14:tracePt t="167263" x="7831138" y="3609975"/>
          <p14:tracePt t="167282" x="7847013" y="3609975"/>
          <p14:tracePt t="167297" x="7869238" y="3609975"/>
          <p14:tracePt t="167314" x="7889875" y="3609975"/>
          <p14:tracePt t="167331" x="7912100" y="3609975"/>
          <p14:tracePt t="167346" x="7916863" y="3605213"/>
          <p14:tracePt t="167363" x="7932738" y="3605213"/>
          <p14:tracePt t="167380" x="7950200" y="3598863"/>
          <p14:tracePt t="167397" x="7954963" y="3594100"/>
          <p14:tracePt t="167413" x="7959725" y="3594100"/>
          <p14:tracePt t="167430" x="7970838" y="3594100"/>
          <p14:tracePt t="167853" x="7959725" y="3594100"/>
          <p14:tracePt t="167863" x="7954963" y="3594100"/>
          <p14:tracePt t="167867" x="7950200" y="3594100"/>
          <p14:tracePt t="167880" x="7916863" y="3594100"/>
          <p14:tracePt t="167896" x="7878763" y="3594100"/>
          <p14:tracePt t="167913" x="7847013" y="3594100"/>
          <p14:tracePt t="167930" x="7808913" y="3594100"/>
          <p14:tracePt t="167946" x="7750175" y="3594100"/>
          <p14:tracePt t="167980" x="7685088" y="3594100"/>
          <p14:tracePt t="168013" x="7631113" y="3594100"/>
          <p14:tracePt t="168047" x="7570788" y="3594100"/>
          <p14:tracePt t="168063" x="7527925" y="3594100"/>
          <p14:tracePt t="168080" x="7485063" y="3594100"/>
          <p14:tracePt t="168096" x="7458075" y="3594100"/>
          <p14:tracePt t="168113" x="7451725" y="3594100"/>
          <p14:tracePt t="168316" x="7451725" y="3587750"/>
          <p14:tracePt t="168362" x="7458075" y="3587750"/>
          <p14:tracePt t="168372" x="7462838" y="3587750"/>
          <p14:tracePt t="168380" x="7469188" y="3578225"/>
          <p14:tracePt t="168534" x="7473950" y="3578225"/>
          <p14:tracePt t="168538" x="7485063" y="3578225"/>
          <p14:tracePt t="168548" x="7489825" y="3578225"/>
          <p14:tracePt t="168563" x="7512050" y="3578225"/>
          <p14:tracePt t="168580" x="7534275" y="3578225"/>
          <p14:tracePt t="168596" x="7561263" y="3571875"/>
          <p14:tracePt t="168613" x="7593013" y="3571875"/>
          <p14:tracePt t="168630" x="7608888" y="3567113"/>
          <p14:tracePt t="168646" x="7631113" y="3567113"/>
          <p14:tracePt t="168663" x="7651750" y="3560763"/>
          <p14:tracePt t="168680" x="7669213" y="3560763"/>
          <p14:tracePt t="168696" x="7678738" y="3560763"/>
          <p14:tracePt t="168713" x="7700963" y="3560763"/>
          <p14:tracePt t="168730" x="7716838" y="3560763"/>
          <p14:tracePt t="168746" x="7750175" y="3560763"/>
          <p14:tracePt t="168763" x="7766050" y="3560763"/>
          <p14:tracePt t="168781" x="7815263" y="3560763"/>
          <p14:tracePt t="168797" x="7842250" y="3560763"/>
          <p14:tracePt t="168813" x="7869238" y="3560763"/>
          <p14:tracePt t="168830" x="7900988" y="3560763"/>
          <p14:tracePt t="168846" x="7927975" y="3560763"/>
          <p14:tracePt t="168863" x="7981950" y="3560763"/>
          <p14:tracePt t="168880" x="8004175" y="3560763"/>
          <p14:tracePt t="168896" x="8051800" y="3560763"/>
          <p14:tracePt t="168913" x="8089900" y="3560763"/>
          <p14:tracePt t="168930" x="8143875" y="3560763"/>
          <p14:tracePt t="168946" x="8170863" y="3560763"/>
          <p14:tracePt t="168963" x="8177213" y="3560763"/>
          <p14:tracePt t="168980" x="8181975" y="3560763"/>
          <p14:tracePt t="169735" x="8186738" y="3560763"/>
          <p14:tracePt t="169766" x="8181975" y="3560763"/>
          <p14:tracePt t="169775" x="8170863" y="3560763"/>
          <p14:tracePt t="169780" x="8166100" y="3560763"/>
          <p14:tracePt t="169797" x="8132763" y="3560763"/>
          <p14:tracePt t="169813" x="8089900" y="3560763"/>
          <p14:tracePt t="169830" x="8042275" y="3560763"/>
          <p14:tracePt t="169863" x="7986713" y="3560763"/>
          <p14:tracePt t="169896" x="7916863" y="3560763"/>
          <p14:tracePt t="169930" x="7869238" y="3560763"/>
          <p14:tracePt t="169946" x="7842250" y="3560763"/>
          <p14:tracePt t="169963" x="7831138" y="3560763"/>
          <p14:tracePt t="169980" x="7815263" y="3571875"/>
          <p14:tracePt t="170013" x="7804150" y="3571875"/>
          <p14:tracePt t="170142" x="7793038" y="3571875"/>
          <p14:tracePt t="170149" x="7781925" y="3571875"/>
          <p14:tracePt t="170158" x="7766050" y="3571875"/>
          <p14:tracePt t="170168" x="7750175" y="3571875"/>
          <p14:tracePt t="170180" x="7727950" y="3571875"/>
          <p14:tracePt t="170196" x="7700963" y="3571875"/>
          <p14:tracePt t="170213" x="7651750" y="3571875"/>
          <p14:tracePt t="170230" x="7615238" y="3571875"/>
          <p14:tracePt t="170247" x="7588250" y="3571875"/>
          <p14:tracePt t="170263" x="7539038" y="3571875"/>
          <p14:tracePt t="170351" x="7539038" y="3567113"/>
          <p14:tracePt t="170361" x="7539038" y="3560763"/>
          <p14:tracePt t="170371" x="7543800" y="3560763"/>
          <p14:tracePt t="170380" x="7550150" y="3560763"/>
          <p14:tracePt t="170396" x="7620000" y="3551238"/>
          <p14:tracePt t="170413" x="7689850" y="3551238"/>
          <p14:tracePt t="170430" x="7777163" y="3551238"/>
          <p14:tracePt t="170446" x="7835900" y="3551238"/>
          <p14:tracePt t="170463" x="7905750" y="3551238"/>
          <p14:tracePt t="170480" x="7993063" y="3551238"/>
          <p14:tracePt t="170497" x="8024813" y="3551238"/>
          <p14:tracePt t="170514" x="8042275" y="3551238"/>
          <p14:tracePt t="170530" x="8058150" y="3551238"/>
          <p14:tracePt t="170547" x="8085138" y="3556000"/>
          <p14:tracePt t="170564" x="8123238" y="3578225"/>
          <p14:tracePt t="170580" x="8177213" y="3582988"/>
          <p14:tracePt t="170596" x="8285163" y="3609975"/>
          <p14:tracePt t="170613" x="8377238" y="3621088"/>
          <p14:tracePt t="170630" x="8489950" y="3641725"/>
          <p14:tracePt t="170647" x="8570913" y="3652838"/>
          <p14:tracePt t="170663" x="8662988" y="3652838"/>
          <p14:tracePt t="170680" x="8777288" y="3663950"/>
          <p14:tracePt t="170697" x="8809038" y="3663950"/>
          <p14:tracePt t="170713" x="8831263" y="3663950"/>
          <p14:tracePt t="170730" x="8867775" y="3663950"/>
          <p14:tracePt t="170746" x="8901113" y="3663950"/>
          <p14:tracePt t="170763" x="8912225" y="3668713"/>
          <p14:tracePt t="170780" x="8921750" y="3668713"/>
          <p14:tracePt t="170797" x="8928100" y="3668713"/>
          <p14:tracePt t="170813" x="8939213" y="3668713"/>
          <p14:tracePt t="170830" x="8943975" y="3668713"/>
          <p14:tracePt t="170863" x="8948738" y="3668713"/>
          <p14:tracePt t="171349" x="8955088" y="3668713"/>
          <p14:tracePt t="171591" x="8939213" y="3668713"/>
          <p14:tracePt t="171596" x="8928100" y="3668713"/>
          <p14:tracePt t="171602" x="8921750" y="3668713"/>
          <p14:tracePt t="171613" x="8878888" y="3668713"/>
          <p14:tracePt t="171630" x="8804275" y="3668713"/>
          <p14:tracePt t="171647" x="8748713" y="3668713"/>
          <p14:tracePt t="171680" x="8566150" y="3659188"/>
          <p14:tracePt t="171713" x="8512175" y="3614738"/>
          <p14:tracePt t="171747" x="8440738" y="3513138"/>
          <p14:tracePt t="171763" x="8431213" y="3490913"/>
          <p14:tracePt t="171780" x="8404225" y="3414713"/>
          <p14:tracePt t="171797" x="8393113" y="3344863"/>
          <p14:tracePt t="171813" x="8393113" y="3279775"/>
          <p14:tracePt t="171830" x="8393113" y="3216275"/>
          <p14:tracePt t="171846" x="8393113" y="3167063"/>
          <p14:tracePt t="171863" x="8393113" y="3117850"/>
          <p14:tracePt t="171880" x="8420100" y="3032125"/>
          <p14:tracePt t="171896" x="8440738" y="2978150"/>
          <p14:tracePt t="171913" x="8458200" y="2951163"/>
          <p14:tracePt t="171930" x="8467725" y="2928938"/>
          <p14:tracePt t="171947" x="8523288" y="2863850"/>
          <p14:tracePt t="171963" x="8550275" y="2843213"/>
          <p14:tracePt t="171980" x="8597900" y="2816225"/>
          <p14:tracePt t="171997" x="8658225" y="2794000"/>
          <p14:tracePt t="172013" x="8728075" y="2778125"/>
          <p14:tracePt t="172030" x="8820150" y="2778125"/>
          <p14:tracePt t="172047" x="8874125" y="2778125"/>
          <p14:tracePt t="172064" x="8901113" y="2778125"/>
          <p14:tracePt t="172080" x="8928100" y="2778125"/>
          <p14:tracePt t="172096" x="8948738" y="2794000"/>
          <p14:tracePt t="172113" x="8970963" y="2820988"/>
          <p14:tracePt t="172130" x="8982075" y="2847975"/>
          <p14:tracePt t="172146" x="8993188" y="2886075"/>
          <p14:tracePt t="172163" x="8993188" y="2951163"/>
          <p14:tracePt t="172180" x="8993188" y="3025775"/>
          <p14:tracePt t="172196" x="8966200" y="3070225"/>
          <p14:tracePt t="172213" x="8905875" y="3097213"/>
          <p14:tracePt t="172230" x="8786813" y="3128963"/>
          <p14:tracePt t="172247" x="8651875" y="3128963"/>
          <p14:tracePt t="172263" x="8559800" y="3128963"/>
          <p14:tracePt t="172280" x="8440738" y="3128963"/>
          <p14:tracePt t="172297" x="8274050" y="3128963"/>
          <p14:tracePt t="172313" x="8170863" y="3124200"/>
          <p14:tracePt t="172330" x="8058150" y="3090863"/>
          <p14:tracePt t="172346" x="7997825" y="3070225"/>
          <p14:tracePt t="172363" x="7943850" y="3052763"/>
          <p14:tracePt t="172380" x="7896225" y="3048000"/>
          <p14:tracePt t="172397" x="7885113" y="3036888"/>
          <p14:tracePt t="172413" x="7874000" y="3036888"/>
          <p14:tracePt t="172430" x="7858125" y="3036888"/>
          <p14:tracePt t="172446" x="7842250" y="3036888"/>
          <p14:tracePt t="172463" x="7808913" y="3036888"/>
          <p14:tracePt t="172480" x="7770813" y="3052763"/>
          <p14:tracePt t="172497" x="7750175" y="3059113"/>
          <p14:tracePt t="172513" x="7716838" y="3063875"/>
          <p14:tracePt t="172530" x="7705725" y="3070225"/>
          <p14:tracePt t="172547" x="7685088" y="3070225"/>
          <p14:tracePt t="172564" x="7669213" y="3070225"/>
          <p14:tracePt t="172582" x="7662863" y="3070225"/>
          <p14:tracePt t="172613" x="7651750" y="3070225"/>
          <p14:tracePt t="172630" x="7646988" y="2989263"/>
          <p14:tracePt t="172646" x="7646988" y="2951163"/>
          <p14:tracePt t="172663" x="7642225" y="2913063"/>
          <p14:tracePt t="172680" x="7631113" y="2852738"/>
          <p14:tracePt t="172696" x="7635875" y="2809875"/>
          <p14:tracePt t="172713" x="7658100" y="2782888"/>
          <p14:tracePt t="172730" x="7689850" y="2751138"/>
          <p14:tracePt t="172747" x="7766050" y="2740025"/>
          <p14:tracePt t="172763" x="7824788" y="2740025"/>
          <p14:tracePt t="172780" x="7878763" y="2740025"/>
          <p14:tracePt t="172797" x="7927975" y="2740025"/>
          <p14:tracePt t="172813" x="7954963" y="2740025"/>
          <p14:tracePt t="172830" x="7970838" y="2751138"/>
          <p14:tracePt t="172864" x="7981950" y="2762250"/>
          <p14:tracePt t="172896" x="7986713" y="2778125"/>
          <p14:tracePt t="172913" x="7986713" y="2798763"/>
          <p14:tracePt t="172930" x="7986713" y="2809875"/>
          <p14:tracePt t="172946" x="7986713" y="2816225"/>
          <p14:tracePt t="172963" x="7986713" y="2832100"/>
          <p14:tracePt t="172980" x="7986713" y="2843213"/>
          <p14:tracePt t="172997" x="7986713" y="2852738"/>
          <p14:tracePt t="173015" x="7986713" y="2863850"/>
          <p14:tracePt t="173030" x="7986713" y="2874963"/>
          <p14:tracePt t="173047" x="7970838" y="2886075"/>
          <p14:tracePt t="173063" x="7966075" y="2890838"/>
          <p14:tracePt t="173080" x="7950200" y="2928938"/>
          <p14:tracePt t="173096" x="7932738" y="2978150"/>
          <p14:tracePt t="173115" x="7916863" y="3021013"/>
          <p14:tracePt t="173130" x="7905750" y="3048000"/>
          <p14:tracePt t="173147" x="7896225" y="3070225"/>
          <p14:tracePt t="173163" x="7885113" y="3113088"/>
          <p14:tracePt t="173180" x="7862888" y="3167063"/>
          <p14:tracePt t="173196" x="7851775" y="3194050"/>
          <p14:tracePt t="173213" x="7842250" y="3209925"/>
          <p14:tracePt t="173230" x="7835900" y="3243263"/>
          <p14:tracePt t="173246" x="7831138" y="3263900"/>
          <p14:tracePt t="173263" x="7824788" y="3275013"/>
          <p14:tracePt t="173280" x="7820025" y="3297238"/>
          <p14:tracePt t="173297" x="7820025" y="3313113"/>
          <p14:tracePt t="173313" x="7820025" y="3317875"/>
          <p14:tracePt t="173331" x="7820025" y="3333750"/>
          <p14:tracePt t="173346" x="7820025" y="3344863"/>
          <p14:tracePt t="173363" x="7820025" y="3355975"/>
          <p14:tracePt t="173380" x="7815263" y="3360738"/>
          <p14:tracePt t="173397" x="7815263" y="3371850"/>
          <p14:tracePt t="173413" x="7815263" y="3378200"/>
          <p14:tracePt t="173430" x="7808913" y="3382963"/>
          <p14:tracePt t="173447" x="7808913" y="3387725"/>
          <p14:tracePt t="173531" x="7808913" y="3394075"/>
          <p14:tracePt t="174146" x="7804150" y="3398838"/>
          <p14:tracePt t="174151" x="7804150" y="3405188"/>
          <p14:tracePt t="174167" x="7797800" y="3405188"/>
          <p14:tracePt t="174180" x="7788275" y="3405188"/>
          <p14:tracePt t="174197" x="7777163" y="3405188"/>
          <p14:tracePt t="174213" x="7750175" y="3405188"/>
          <p14:tracePt t="174231" x="7705725" y="3405188"/>
          <p14:tracePt t="174247" x="7685088" y="3394075"/>
          <p14:tracePt t="174280" x="7635875" y="3344863"/>
          <p14:tracePt t="174313" x="7581900" y="3248025"/>
          <p14:tracePt t="174347" x="7570788" y="3178175"/>
          <p14:tracePt t="174363" x="7588250" y="3113088"/>
          <p14:tracePt t="174380" x="7604125" y="3063875"/>
          <p14:tracePt t="174396" x="7635875" y="3032125"/>
          <p14:tracePt t="174413" x="7646988" y="3021013"/>
          <p14:tracePt t="174430" x="7678738" y="3009900"/>
          <p14:tracePt t="174446" x="7716838" y="2989263"/>
          <p14:tracePt t="174463" x="7732713" y="2989263"/>
          <p14:tracePt t="174480" x="7750175" y="2982913"/>
          <p14:tracePt t="174497" x="7820025" y="2962275"/>
          <p14:tracePt t="174513" x="7889875" y="2924175"/>
          <p14:tracePt t="174532" x="7932738" y="2906713"/>
          <p14:tracePt t="174548" x="8015288" y="2879725"/>
          <p14:tracePt t="174553" x="8074025" y="2847975"/>
          <p14:tracePt t="174564" x="8132763" y="2825750"/>
          <p14:tracePt t="174580" x="8240713" y="2755900"/>
          <p14:tracePt t="174597" x="8350250" y="2697163"/>
          <p14:tracePt t="174613" x="8435975" y="2652713"/>
          <p14:tracePt t="174630" x="8528050" y="2605088"/>
          <p14:tracePt t="174647" x="8624888" y="2555875"/>
          <p14:tracePt t="174663" x="8667750" y="2540000"/>
          <p14:tracePt t="174680" x="8701088" y="2524125"/>
          <p14:tracePt t="174696" x="8716963" y="2508250"/>
          <p14:tracePt t="174713" x="8766175" y="2490788"/>
          <p14:tracePt t="174730" x="8840788" y="2454275"/>
          <p14:tracePt t="174747" x="8885238" y="2436813"/>
          <p14:tracePt t="174763" x="8921750" y="2432050"/>
          <p14:tracePt t="174781" x="8943975" y="2432050"/>
          <p14:tracePt t="174797" x="8959850" y="2427288"/>
          <p14:tracePt t="174814" x="8966200" y="2427288"/>
          <p14:tracePt t="174858" x="8970963" y="2427288"/>
          <p14:tracePt t="174869" x="8975725" y="2427288"/>
          <p14:tracePt t="174880" x="8982075" y="2427288"/>
          <p14:tracePt t="174897" x="8986838" y="2463800"/>
          <p14:tracePt t="174913" x="8993188" y="2497138"/>
          <p14:tracePt t="174930" x="8993188" y="2593975"/>
          <p14:tracePt t="174946" x="8993188" y="2713038"/>
          <p14:tracePt t="174963" x="8993188" y="2789238"/>
          <p14:tracePt t="174980" x="8993188" y="2859088"/>
          <p14:tracePt t="174997" x="8993188" y="3021013"/>
          <p14:tracePt t="175013" x="8997950" y="3074988"/>
          <p14:tracePt t="175030" x="8997950" y="3133725"/>
          <p14:tracePt t="175047" x="8997950" y="3221038"/>
          <p14:tracePt t="175063" x="8997950" y="3259138"/>
          <p14:tracePt t="175080" x="8997950" y="3302000"/>
          <p14:tracePt t="175097" x="8993188" y="3340100"/>
          <p14:tracePt t="175113" x="8993188" y="3367088"/>
          <p14:tracePt t="175130" x="8993188" y="3387725"/>
          <p14:tracePt t="175147" x="8993188" y="3405188"/>
          <p14:tracePt t="175163" x="8993188" y="3409950"/>
          <p14:tracePt t="175196" x="8993188" y="3421063"/>
          <p14:tracePt t="175213" x="8993188" y="3425825"/>
          <p14:tracePt t="175230" x="8993188" y="3432175"/>
          <p14:tracePt t="175247" x="8993188" y="3443288"/>
          <p14:tracePt t="175265" x="8986838" y="3452813"/>
          <p14:tracePt t="175280" x="8986838" y="3463925"/>
          <p14:tracePt t="175297" x="8986838" y="3470275"/>
          <p14:tracePt t="175588" x="8986838" y="3475038"/>
          <p14:tracePt t="175596" x="8986838" y="3479800"/>
          <p14:tracePt t="175615" x="8975725" y="3490913"/>
          <p14:tracePt t="175646" x="8975725" y="3506788"/>
          <p14:tracePt t="175658" x="8966200" y="3513138"/>
          <p14:tracePt t="175676" x="8966200" y="3517900"/>
          <p14:tracePt t="175685" x="8959850" y="3529013"/>
          <p14:tracePt t="175697" x="8955088" y="3533775"/>
          <p14:tracePt t="175713" x="8948738" y="3556000"/>
          <p14:tracePt t="175730" x="8948738" y="3560763"/>
          <p14:tracePt t="175764" x="8943975" y="3578225"/>
          <p14:tracePt t="175905" x="8943975" y="3582988"/>
          <p14:tracePt t="175923" x="8959850" y="3582988"/>
          <p14:tracePt t="175929" x="8966200" y="3582988"/>
          <p14:tracePt t="175934" x="8970963" y="3582988"/>
          <p14:tracePt t="175947" x="9002713" y="3582988"/>
          <p14:tracePt t="175963" x="9040813" y="3582988"/>
          <p14:tracePt t="175980" x="9128125" y="3578225"/>
          <p14:tracePt t="175997" x="9155113" y="3567113"/>
          <p14:tracePt t="176014" x="9182100" y="3560763"/>
          <p14:tracePt t="176030" x="9197975" y="3556000"/>
          <p14:tracePt t="176047" x="9209088" y="3556000"/>
          <p14:tracePt t="176064" x="9213850" y="3551238"/>
          <p14:tracePt t="176091" x="9220200" y="3551238"/>
          <p14:tracePt t="176103" x="9224963" y="3544888"/>
          <p14:tracePt t="176123" x="9229725" y="3540125"/>
          <p14:tracePt t="176130" x="9236075" y="3540125"/>
          <p14:tracePt t="176147" x="9247188" y="3540125"/>
          <p14:tracePt t="176163" x="9263063" y="3533775"/>
          <p14:tracePt t="176180" x="9274175" y="3529013"/>
          <p14:tracePt t="176196" x="9290050" y="3524250"/>
          <p14:tracePt t="176213" x="9301163" y="3524250"/>
          <p14:tracePt t="176230" x="9328150" y="3506788"/>
          <p14:tracePt t="176247" x="9359900" y="3502025"/>
          <p14:tracePt t="176264" x="9393238" y="3497263"/>
          <p14:tracePt t="176280" x="9402763" y="3490913"/>
          <p14:tracePt t="176297" x="9413875" y="3490913"/>
          <p14:tracePt t="176313" x="9436100" y="3490913"/>
          <p14:tracePt t="176331" x="9447213" y="3490913"/>
          <p14:tracePt t="176347" x="9463088" y="3486150"/>
          <p14:tracePt t="176363" x="9467850" y="3486150"/>
          <p14:tracePt t="177794" x="9474200" y="3486150"/>
          <p14:tracePt t="177808" x="9474200" y="3479800"/>
          <p14:tracePt t="177813" x="9474200" y="3475038"/>
          <p14:tracePt t="177838" x="9467850" y="3463925"/>
          <p14:tracePt t="177850" x="9463088" y="3452813"/>
          <p14:tracePt t="177880" x="9456738" y="3448050"/>
          <p14:tracePt t="178525" x="9451975" y="3448050"/>
          <p14:tracePt t="178550" x="9447213" y="3448050"/>
          <p14:tracePt t="178560" x="9440863" y="3459163"/>
          <p14:tracePt t="178611" x="9451975" y="3459163"/>
          <p14:tracePt t="178622" x="9463088" y="3463925"/>
          <p14:tracePt t="178630" x="9474200" y="3463925"/>
          <p14:tracePt t="178663" x="9625013" y="3490913"/>
          <p14:tracePt t="178697" x="9809163" y="3506788"/>
          <p14:tracePt t="178730" x="9975850" y="3533775"/>
          <p14:tracePt t="178747" x="10025063" y="3533775"/>
          <p14:tracePt t="178763" x="10063163" y="3533775"/>
          <p14:tracePt t="178780" x="10110788" y="3540125"/>
          <p14:tracePt t="178797" x="10148888" y="3540125"/>
          <p14:tracePt t="178814" x="10191750" y="3540125"/>
          <p14:tracePt t="178830" x="10229850" y="3540125"/>
          <p14:tracePt t="178847" x="10279063" y="3540125"/>
          <p14:tracePt t="178863" x="10337800" y="3540125"/>
          <p14:tracePt t="178880" x="10387013" y="3540125"/>
          <p14:tracePt t="178897" x="10418763" y="3540125"/>
          <p14:tracePt t="178913" x="10445750" y="3540125"/>
          <p14:tracePt t="178930" x="10506075" y="3540125"/>
          <p14:tracePt t="178947" x="10537825" y="3540125"/>
          <p14:tracePt t="178963" x="10575925" y="3540125"/>
          <p14:tracePt t="178980" x="10602913" y="3540125"/>
          <p14:tracePt t="178997" x="10629900" y="3540125"/>
          <p14:tracePt t="179014" x="10652125" y="3540125"/>
          <p14:tracePt t="179030" x="10672763" y="3540125"/>
          <p14:tracePt t="179047" x="10706100" y="3540125"/>
          <p14:tracePt t="179063" x="10737850" y="3540125"/>
          <p14:tracePt t="179080" x="10771188" y="3540125"/>
          <p14:tracePt t="179096" x="10787063" y="3540125"/>
          <p14:tracePt t="179113" x="10809288" y="3540125"/>
          <p14:tracePt t="179130" x="10836275" y="3540125"/>
          <p14:tracePt t="179146" x="10856913" y="3540125"/>
          <p14:tracePt t="179163" x="10883900" y="3540125"/>
          <p14:tracePt t="179180" x="10917238" y="3540125"/>
          <p14:tracePt t="179196" x="10948988" y="3540125"/>
          <p14:tracePt t="179213" x="11029950" y="3540125"/>
          <p14:tracePt t="179230" x="11045825" y="3540125"/>
          <p14:tracePt t="179247" x="11072813" y="3540125"/>
          <p14:tracePt t="179263" x="11090275" y="3540125"/>
          <p14:tracePt t="179280" x="11106150" y="3540125"/>
          <p14:tracePt t="179297" x="11117263" y="3540125"/>
          <p14:tracePt t="179314" x="11126788" y="3540125"/>
          <p14:tracePt t="179331" x="11133138" y="3540125"/>
          <p14:tracePt t="179532" x="11122025" y="3540125"/>
          <p14:tracePt t="179539" x="11117263" y="3540125"/>
          <p14:tracePt t="179551" x="11099800" y="3540125"/>
          <p14:tracePt t="179564" x="11056938" y="3540125"/>
          <p14:tracePt t="179580" x="11025188" y="3540125"/>
          <p14:tracePt t="179597" x="10991850" y="3540125"/>
          <p14:tracePt t="179613" x="10944225" y="3540125"/>
          <p14:tracePt t="179630" x="10883900" y="3540125"/>
          <p14:tracePt t="179663" x="10798175" y="3540125"/>
          <p14:tracePt t="179697" x="10694988" y="3540125"/>
          <p14:tracePt t="179730" x="10625138" y="3544888"/>
          <p14:tracePt t="179748" x="10575925" y="3551238"/>
          <p14:tracePt t="179764" x="10548938" y="3556000"/>
          <p14:tracePt t="179798" x="10544175" y="3556000"/>
          <p14:tracePt t="179816" x="10537825" y="3556000"/>
          <p14:tracePt t="179843" x="10533063" y="3556000"/>
          <p14:tracePt t="179850" x="10526713" y="3556000"/>
          <p14:tracePt t="179871" x="10521950" y="3556000"/>
          <p14:tracePt t="179880" x="10517188" y="3556000"/>
          <p14:tracePt t="179897" x="10490200" y="3560763"/>
          <p14:tracePt t="179914" x="10456863" y="3578225"/>
          <p14:tracePt t="179930" x="10429875" y="3582988"/>
          <p14:tracePt t="179947" x="10375900" y="3587750"/>
          <p14:tracePt t="179963" x="10317163" y="3594100"/>
          <p14:tracePt t="179980" x="10144125" y="3594100"/>
          <p14:tracePt t="179997" x="10074275" y="3594100"/>
          <p14:tracePt t="180014" x="10013950" y="3594100"/>
          <p14:tracePt t="180031" x="9906000" y="3571875"/>
          <p14:tracePt t="180047" x="9802813" y="3544888"/>
          <p14:tracePt t="180063" x="9717088" y="3524250"/>
          <p14:tracePt t="180080" x="9647238" y="3506788"/>
          <p14:tracePt t="180097" x="9609138" y="3490913"/>
          <p14:tracePt t="180115" x="9582150" y="3486150"/>
          <p14:tracePt t="180130" x="9559925" y="3479800"/>
          <p14:tracePt t="180147" x="9544050" y="3475038"/>
          <p14:tracePt t="180163" x="9539288" y="3470275"/>
          <p14:tracePt t="180180" x="9532938" y="3470275"/>
          <p14:tracePt t="180391" x="9528175" y="3459163"/>
          <p14:tracePt t="180413" x="9517063" y="3459163"/>
          <p14:tracePt t="180417" x="9510713" y="3459163"/>
          <p14:tracePt t="180430" x="9501188" y="3459163"/>
          <p14:tracePt t="180447" x="9490075" y="3459163"/>
          <p14:tracePt t="180785" x="9467850" y="3463925"/>
          <p14:tracePt t="180805" x="9463088" y="3463925"/>
          <p14:tracePt t="180814" x="9463088" y="3470275"/>
          <p14:tracePt t="180825" x="9451975" y="3479800"/>
          <p14:tracePt t="180908" x="9451975" y="3486150"/>
          <p14:tracePt t="180938" x="9451975" y="3502025"/>
          <p14:tracePt t="180947" x="9451975" y="3506788"/>
          <p14:tracePt t="180984" x="9451975" y="3513138"/>
          <p14:tracePt t="180997" x="9451975" y="3517900"/>
          <p14:tracePt t="181013" x="9451975" y="3524250"/>
          <p14:tracePt t="181023" x="9456738" y="3533775"/>
          <p14:tracePt t="181030" x="9463088" y="3544888"/>
          <p14:tracePt t="181047" x="9474200" y="3571875"/>
          <p14:tracePt t="181065" x="9483725" y="3609975"/>
          <p14:tracePt t="181080" x="9490075" y="3625850"/>
          <p14:tracePt t="181097" x="9501188" y="3659188"/>
          <p14:tracePt t="181114" x="9505950" y="3679825"/>
          <p14:tracePt t="181130" x="9510713" y="3706813"/>
          <p14:tracePt t="181147" x="9517063" y="3729038"/>
          <p14:tracePt t="181194" x="9517063" y="3744913"/>
          <p14:tracePt t="181216" x="9517063" y="3751263"/>
          <p14:tracePt t="181300" x="9517063" y="3760788"/>
          <p14:tracePt t="181437" x="9517063" y="3767138"/>
          <p14:tracePt t="181572" x="9510713" y="3767138"/>
          <p14:tracePt t="181941" x="9510713" y="3760788"/>
          <p14:tracePt t="182111" x="9510713" y="3751263"/>
          <p14:tracePt t="182117" x="9517063" y="3744913"/>
          <p14:tracePt t="182133" x="9517063" y="3740150"/>
          <p14:tracePt t="182147" x="9517063" y="3733800"/>
          <p14:tracePt t="182164" x="9517063" y="3717925"/>
          <p14:tracePt t="182180" x="9517063" y="3697288"/>
          <p14:tracePt t="182197" x="9517063" y="3690938"/>
          <p14:tracePt t="182230" x="9517063" y="3679825"/>
          <p14:tracePt t="182263" x="9521825" y="3636963"/>
          <p14:tracePt t="182298" x="9532938" y="3598863"/>
          <p14:tracePt t="182314" x="9539288" y="3587750"/>
          <p14:tracePt t="182331" x="9548813" y="3567113"/>
          <p14:tracePt t="182347" x="9566275" y="3560763"/>
          <p14:tracePt t="182363" x="9575800" y="3544888"/>
          <p14:tracePt t="182380" x="9586913" y="3540125"/>
          <p14:tracePt t="182397" x="9625013" y="3513138"/>
          <p14:tracePt t="182413" x="9647238" y="3502025"/>
          <p14:tracePt t="182430" x="9667875" y="3497263"/>
          <p14:tracePt t="182447" x="9705975" y="3497263"/>
          <p14:tracePt t="182464" x="9721850" y="3490913"/>
          <p14:tracePt t="182480" x="9748838" y="3490913"/>
          <p14:tracePt t="182497" x="9775825" y="3490913"/>
          <p14:tracePt t="182514" x="9798050" y="3486150"/>
          <p14:tracePt t="182531" x="9809163" y="3486150"/>
          <p14:tracePt t="182564" x="9813925" y="3475038"/>
          <p14:tracePt t="182585" x="9820275" y="3475038"/>
          <p14:tracePt t="182612" x="9825038" y="3470275"/>
          <p14:tracePt t="182628" x="9825038" y="3463925"/>
          <p14:tracePt t="182638" x="9836150" y="3463925"/>
          <p14:tracePt t="182647" x="9840913" y="3463925"/>
          <p14:tracePt t="182663" x="9852025" y="3459163"/>
          <p14:tracePt t="182680" x="9879013" y="3448050"/>
          <p14:tracePt t="182697" x="9937750" y="3436938"/>
          <p14:tracePt t="182714" x="9971088" y="3425825"/>
          <p14:tracePt t="182730" x="9986963" y="3425825"/>
          <p14:tracePt t="182747" x="9998075" y="3425825"/>
          <p14:tracePt t="182884" x="10002838" y="3425825"/>
          <p14:tracePt t="182895" x="10009188" y="3425825"/>
          <p14:tracePt t="182900" x="10013950" y="3425825"/>
          <p14:tracePt t="182914" x="10029825" y="3421063"/>
          <p14:tracePt t="182930" x="10040938" y="3421063"/>
          <p14:tracePt t="182947" x="10056813" y="3421063"/>
          <p14:tracePt t="182963" x="10079038" y="3421063"/>
          <p14:tracePt t="182980" x="10117138" y="3421063"/>
          <p14:tracePt t="182997" x="10148888" y="3421063"/>
          <p14:tracePt t="183015" x="10198100" y="3425825"/>
          <p14:tracePt t="183030" x="10236200" y="3436938"/>
          <p14:tracePt t="183047" x="10252075" y="3448050"/>
          <p14:tracePt t="183065" x="10279063" y="3459163"/>
          <p14:tracePt t="183080" x="10283825" y="3470275"/>
          <p14:tracePt t="183097" x="10290175" y="3479800"/>
          <p14:tracePt t="183113" x="10306050" y="3497263"/>
          <p14:tracePt t="183130" x="10306050" y="3517900"/>
          <p14:tracePt t="183147" x="10306050" y="3556000"/>
          <p14:tracePt t="183163" x="10306050" y="3567113"/>
          <p14:tracePt t="183180" x="10279063" y="3598863"/>
          <p14:tracePt t="183197" x="10256838" y="3621088"/>
          <p14:tracePt t="183214" x="10245725" y="3621088"/>
          <p14:tracePt t="183230" x="10209213" y="3625850"/>
          <p14:tracePt t="183247" x="10144125" y="3632200"/>
          <p14:tracePt t="183264" x="10067925" y="3632200"/>
          <p14:tracePt t="183280" x="9998075" y="3632200"/>
          <p14:tracePt t="183297" x="9917113" y="3632200"/>
          <p14:tracePt t="183314" x="9852025" y="3632200"/>
          <p14:tracePt t="183330" x="9809163" y="3605213"/>
          <p14:tracePt t="183347" x="9764713" y="3582988"/>
          <p14:tracePt t="183363" x="9737725" y="3560763"/>
          <p14:tracePt t="183380" x="9721850" y="3524250"/>
          <p14:tracePt t="183397" x="9710738" y="3486150"/>
          <p14:tracePt t="183413" x="9710738" y="3432175"/>
          <p14:tracePt t="183430" x="9710738" y="3387725"/>
          <p14:tracePt t="183447" x="9710738" y="3340100"/>
          <p14:tracePt t="183463" x="9759950" y="3297238"/>
          <p14:tracePt t="183480" x="9809163" y="3259138"/>
          <p14:tracePt t="183497" x="9836150" y="3248025"/>
          <p14:tracePt t="183515" x="9937750" y="3209925"/>
          <p14:tracePt t="183530" x="10013950" y="3198813"/>
          <p14:tracePt t="183547" x="10056813" y="3198813"/>
          <p14:tracePt t="183564" x="10160000" y="3194050"/>
          <p14:tracePt t="183580" x="10290175" y="3194050"/>
          <p14:tracePt t="183597" x="10387013" y="3194050"/>
          <p14:tracePt t="183614" x="10463213" y="3194050"/>
          <p14:tracePt t="183630" x="10526713" y="3194050"/>
          <p14:tracePt t="183647" x="10571163" y="3198813"/>
          <p14:tracePt t="183663" x="10598150" y="3209925"/>
          <p14:tracePt t="183680" x="10614025" y="3221038"/>
          <p14:tracePt t="183697" x="10618788" y="3221038"/>
          <p14:tracePt t="183713" x="10629900" y="3236913"/>
          <p14:tracePt t="183730" x="10636250" y="3263900"/>
          <p14:tracePt t="183747" x="10636250" y="3286125"/>
          <p14:tracePt t="183764" x="10636250" y="3306763"/>
          <p14:tracePt t="183781" x="10636250" y="3317875"/>
          <p14:tracePt t="183798" x="10636250" y="3328988"/>
          <p14:tracePt t="183813" x="10636250" y="3351213"/>
          <p14:tracePt t="183830" x="10636250" y="3360738"/>
          <p14:tracePt t="183847" x="10629900" y="3378200"/>
          <p14:tracePt t="183863" x="10602913" y="3421063"/>
          <p14:tracePt t="183880" x="10602913" y="3425825"/>
          <p14:tracePt t="183991" x="10602913" y="3432175"/>
          <p14:tracePt t="184001" x="10609263" y="3432175"/>
          <p14:tracePt t="184013" x="10629900" y="3432175"/>
          <p14:tracePt t="184031" x="10668000" y="3421063"/>
          <p14:tracePt t="184047" x="10690225" y="3421063"/>
          <p14:tracePt t="184064" x="10717213" y="3414713"/>
          <p14:tracePt t="184081" x="10760075" y="3398838"/>
          <p14:tracePt t="184097" x="10818813" y="3398838"/>
          <p14:tracePt t="184113" x="10868025" y="3398838"/>
          <p14:tracePt t="184130" x="10922000" y="3398838"/>
          <p14:tracePt t="184147" x="10960100" y="3398838"/>
          <p14:tracePt t="184163" x="10998200" y="3398838"/>
          <p14:tracePt t="184180" x="11007725" y="3409950"/>
          <p14:tracePt t="184197" x="11014075" y="3414713"/>
          <p14:tracePt t="184230" x="11029950" y="3432175"/>
          <p14:tracePt t="184247" x="11029950" y="3448050"/>
          <p14:tracePt t="184264" x="11034713" y="3448050"/>
          <p14:tracePt t="184280" x="11045825" y="3463925"/>
          <p14:tracePt t="184297" x="11052175" y="3470275"/>
          <p14:tracePt t="184315" x="11063288" y="3490913"/>
          <p14:tracePt t="184347" x="11072813" y="3502025"/>
          <p14:tracePt t="184364" x="11079163" y="3502025"/>
          <p14:tracePt t="184380" x="11079163" y="3506788"/>
          <p14:tracePt t="184397" x="11079163" y="3529013"/>
          <p14:tracePt t="184413" x="11079163" y="3533775"/>
          <p14:tracePt t="184430" x="11072813" y="3544888"/>
          <p14:tracePt t="184463" x="11068050" y="3544888"/>
          <p14:tracePt t="184480" x="11056938" y="3544888"/>
          <p14:tracePt t="184497" x="11034713" y="3544888"/>
          <p14:tracePt t="184513" x="11029950" y="3544888"/>
          <p14:tracePt t="184531" x="11025188" y="3544888"/>
          <p14:tracePt t="184547" x="11018838" y="3544888"/>
          <p14:tracePt t="184564" x="11014075" y="3544888"/>
          <p14:tracePt t="184580" x="11007725" y="3544888"/>
          <p14:tracePt t="184723" x="10998200" y="3544888"/>
          <p14:tracePt t="184731" x="10991850" y="3544888"/>
          <p14:tracePt t="184740" x="10987088" y="3544888"/>
          <p14:tracePt t="184757" x="10980738" y="3544888"/>
          <p14:tracePt t="184768" x="10975975" y="3544888"/>
          <p14:tracePt t="184780" x="10964863" y="3544888"/>
          <p14:tracePt t="184797" x="10944225" y="3544888"/>
          <p14:tracePt t="184814" x="10926763" y="3544888"/>
          <p14:tracePt t="184831" x="10895013" y="3517900"/>
          <p14:tracePt t="184847" x="10879138" y="3497263"/>
          <p14:tracePt t="184863" x="10868025" y="3470275"/>
          <p14:tracePt t="184880" x="10856913" y="3448050"/>
          <p14:tracePt t="184897" x="10856913" y="3425825"/>
          <p14:tracePt t="184913" x="10852150" y="3394075"/>
          <p14:tracePt t="184930" x="10852150" y="3367088"/>
          <p14:tracePt t="184947" x="10852150" y="3355975"/>
          <p14:tracePt t="184964" x="10852150" y="3351213"/>
          <p14:tracePt t="184982" x="10852150" y="3324225"/>
          <p14:tracePt t="184997" x="10852150" y="3306763"/>
          <p14:tracePt t="185014" x="10852150" y="3286125"/>
          <p14:tracePt t="185030" x="10868025" y="3270250"/>
          <p14:tracePt t="185047" x="10890250" y="3243263"/>
          <p14:tracePt t="185064" x="10910888" y="3225800"/>
          <p14:tracePt t="185080" x="10926763" y="3216275"/>
          <p14:tracePt t="185097" x="10944225" y="3194050"/>
          <p14:tracePt t="185114" x="10953750" y="3189288"/>
          <p14:tracePt t="185130" x="10964863" y="3178175"/>
          <p14:tracePt t="185147" x="11007725" y="3167063"/>
          <p14:tracePt t="185164" x="11029950" y="3160713"/>
          <p14:tracePt t="185180" x="11056938" y="3160713"/>
          <p14:tracePt t="185197" x="11099800" y="3151188"/>
          <p14:tracePt t="185213" x="11164888" y="3151188"/>
          <p14:tracePt t="185230" x="11198225" y="3151188"/>
          <p14:tracePt t="185249" x="11234738" y="3151188"/>
          <p14:tracePt t="185264" x="11245850" y="3151188"/>
          <p14:tracePt t="185280" x="11295063" y="3151188"/>
          <p14:tracePt t="185297" x="11317288" y="3151188"/>
          <p14:tracePt t="185313" x="11349038" y="3167063"/>
          <p14:tracePt t="185330" x="11398250" y="3198813"/>
          <p14:tracePt t="185347" x="11425238" y="3232150"/>
          <p14:tracePt t="185363" x="11441113" y="3252788"/>
          <p14:tracePt t="185380" x="11461750" y="3279775"/>
          <p14:tracePt t="185397" x="11479213" y="3317875"/>
          <p14:tracePt t="185414" x="11495088" y="3344863"/>
          <p14:tracePt t="185430" x="11499850" y="3398838"/>
          <p14:tracePt t="185447" x="11499850" y="3414713"/>
          <p14:tracePt t="185464" x="11499850" y="3452813"/>
          <p14:tracePt t="185480" x="11499850" y="3486150"/>
          <p14:tracePt t="185497" x="11495088" y="3490913"/>
          <p14:tracePt t="185544" x="11488738" y="3506788"/>
          <p14:tracePt t="185586" x="11479213" y="3517900"/>
          <p14:tracePt t="185866" x="11472863" y="3524250"/>
          <p14:tracePt t="185880" x="11468100" y="3529013"/>
          <p14:tracePt t="185887" x="11468100" y="3533775"/>
          <p14:tracePt t="185902" x="11461750" y="3533775"/>
          <p14:tracePt t="185914" x="11445875" y="3551238"/>
          <p14:tracePt t="185930" x="11434763" y="3556000"/>
          <p14:tracePt t="185947" x="11430000" y="3560763"/>
          <p14:tracePt t="185980" x="11414125" y="3567113"/>
          <p14:tracePt t="186014" x="11398250" y="3578225"/>
          <p14:tracePt t="186047" x="11380788" y="3605213"/>
          <p14:tracePt t="186070" x="11376025" y="3609975"/>
          <p14:tracePt t="186080" x="11371263" y="3614738"/>
          <p14:tracePt t="186097" x="11360150" y="3625850"/>
          <p14:tracePt t="186113" x="11349038" y="3641725"/>
          <p14:tracePt t="186130" x="11326813" y="3659188"/>
          <p14:tracePt t="186147" x="11326813" y="3663950"/>
          <p14:tracePt t="186163" x="11317288" y="3668713"/>
          <p14:tracePt t="186180" x="11310938" y="3679825"/>
          <p14:tracePt t="186213" x="11299825" y="3690938"/>
          <p14:tracePt t="186230" x="11295063" y="3697288"/>
          <p14:tracePt t="186247" x="11279188" y="3702050"/>
          <p14:tracePt t="186264" x="11268075" y="3702050"/>
          <p14:tracePt t="186281" x="11229975" y="3713163"/>
          <p14:tracePt t="186297" x="11198225" y="3717925"/>
          <p14:tracePt t="186315" x="11137900" y="3717925"/>
          <p14:tracePt t="186331" x="11095038" y="3717925"/>
          <p14:tracePt t="186347" x="11072813" y="3717925"/>
          <p14:tracePt t="186363" x="11014075" y="3733800"/>
          <p14:tracePt t="186380" x="10948988" y="3744913"/>
          <p14:tracePt t="186397" x="10868025" y="3756025"/>
          <p14:tracePt t="186413" x="10771188" y="3771900"/>
          <p14:tracePt t="186430" x="10717213" y="3787775"/>
          <p14:tracePt t="186447" x="10645775" y="3798888"/>
          <p14:tracePt t="186464" x="10591800" y="3810000"/>
          <p14:tracePt t="186480" x="10521950" y="3832225"/>
          <p14:tracePt t="186499" x="10445750" y="3836988"/>
          <p14:tracePt t="186514" x="10429875" y="3848100"/>
          <p14:tracePt t="186530" x="10333038" y="3859213"/>
          <p14:tracePt t="186548" x="10310813" y="3868738"/>
          <p14:tracePt t="186564" x="10279063" y="3875088"/>
          <p14:tracePt t="186580" x="10240963" y="3886200"/>
          <p14:tracePt t="186597" x="10191750" y="3890963"/>
          <p14:tracePt t="186614" x="10144125" y="3906838"/>
          <p14:tracePt t="186630" x="10121900" y="3906838"/>
          <p14:tracePt t="186647" x="10090150" y="3917950"/>
          <p14:tracePt t="186663" x="10047288" y="3922713"/>
          <p14:tracePt t="186680" x="10018713" y="3933825"/>
          <p14:tracePt t="186697" x="10013950" y="3933825"/>
          <p14:tracePt t="186714" x="9991725" y="3933825"/>
          <p14:tracePt t="186747" x="9982200" y="3933825"/>
          <p14:tracePt t="186764" x="9971088" y="3933825"/>
          <p14:tracePt t="186780" x="9955213" y="3933825"/>
          <p14:tracePt t="186797" x="9921875" y="3933825"/>
          <p14:tracePt t="186814" x="9910763" y="3933825"/>
          <p14:tracePt t="186831" x="9890125" y="3933825"/>
          <p14:tracePt t="186847" x="9852025" y="3933825"/>
          <p14:tracePt t="186863" x="9820275" y="3933825"/>
          <p14:tracePt t="186880" x="9793288" y="3933825"/>
          <p14:tracePt t="186897" x="9728200" y="3933825"/>
          <p14:tracePt t="186914" x="9667875" y="3922713"/>
          <p14:tracePt t="186930" x="9582150" y="3890963"/>
          <p14:tracePt t="186947" x="9478963" y="3859213"/>
          <p14:tracePt t="186964" x="9413875" y="3821113"/>
          <p14:tracePt t="186980" x="9375775" y="3814763"/>
          <p14:tracePt t="186997" x="9355138" y="3798888"/>
          <p14:tracePt t="187015" x="9274175" y="3778250"/>
          <p14:tracePt t="187030" x="9240838" y="3771900"/>
          <p14:tracePt t="187048" x="9220200" y="3767138"/>
          <p14:tracePt t="187064" x="9209088" y="3767138"/>
          <p14:tracePt t="187081" x="9175750" y="3760788"/>
          <p14:tracePt t="187097" x="9170988" y="3760788"/>
          <p14:tracePt t="187113" x="9166225" y="3760788"/>
          <p14:tracePt t="187147" x="9159875" y="3760788"/>
          <p14:tracePt t="187244" x="9159875" y="3756025"/>
          <p14:tracePt t="187270" x="9159875" y="3751263"/>
          <p14:tracePt t="187282" x="9159875" y="3740150"/>
          <p14:tracePt t="187286" x="9159875" y="3729038"/>
          <p14:tracePt t="187297" x="9159875" y="3713163"/>
          <p14:tracePt t="187314" x="9159875" y="3706813"/>
          <p14:tracePt t="187330" x="9159875" y="3702050"/>
          <p14:tracePt t="187347" x="9159875" y="3679825"/>
          <p14:tracePt t="187363" x="9159875" y="3675063"/>
          <p14:tracePt t="187397" x="9159875" y="3668713"/>
          <p14:tracePt t="187413" x="9159875" y="3663950"/>
          <p14:tracePt t="187430" x="9159875" y="3659188"/>
          <p14:tracePt t="187447" x="9159875" y="3652838"/>
          <p14:tracePt t="187464" x="9159875" y="3636963"/>
          <p14:tracePt t="187480" x="9159875" y="3625850"/>
          <p14:tracePt t="187497" x="9166225" y="3621088"/>
          <p14:tracePt t="187533" x="9170988" y="3609975"/>
          <p14:tracePt t="187549" x="9175750" y="3598863"/>
          <p14:tracePt t="187572" x="9182100" y="3587750"/>
          <p14:tracePt t="187587" x="9193213" y="3578225"/>
          <p14:tracePt t="187609" x="9202738" y="3567113"/>
          <p14:tracePt t="187621" x="9202738" y="3551238"/>
          <p14:tracePt t="187630" x="9209088" y="3544888"/>
          <p14:tracePt t="187647" x="9213850" y="3540125"/>
          <p14:tracePt t="187663" x="9224963" y="3529013"/>
          <p14:tracePt t="187680" x="9229725" y="3524250"/>
          <p14:tracePt t="187697" x="9236075" y="3524250"/>
          <p14:tracePt t="187713" x="9236075" y="3517900"/>
          <p14:tracePt t="187731" x="9247188" y="3497263"/>
          <p14:tracePt t="187747" x="9251950" y="3490913"/>
          <p14:tracePt t="187766" x="9267825" y="3479800"/>
          <p14:tracePt t="187781" x="9274175" y="3463925"/>
          <p14:tracePt t="187797" x="9285288" y="3459163"/>
          <p14:tracePt t="187815" x="9290050" y="3452813"/>
          <p14:tracePt t="187830" x="9294813" y="3448050"/>
          <p14:tracePt t="187847" x="9301163" y="3443288"/>
          <p14:tracePt t="188238" x="9305925" y="3443288"/>
          <p14:tracePt t="188297" x="9305925" y="3448050"/>
          <p14:tracePt t="188307" x="9305925" y="3459163"/>
          <p14:tracePt t="188322" x="9305925" y="3463925"/>
          <p14:tracePt t="188347" x="9301163" y="3470275"/>
          <p14:tracePt t="188400" x="9290050" y="3479800"/>
          <p14:tracePt t="188418" x="9285288" y="3479800"/>
          <p14:tracePt t="188465" x="9285288" y="3486150"/>
          <p14:tracePt t="188479" x="9285288" y="3490913"/>
          <p14:tracePt t="188495" x="9285288" y="3502025"/>
          <p14:tracePt t="188505" x="9290050" y="3506788"/>
          <p14:tracePt t="188514" x="9294813" y="3513138"/>
          <p14:tracePt t="188531" x="9312275" y="3524250"/>
          <p14:tracePt t="188547" x="9348788" y="3529013"/>
          <p14:tracePt t="188553" x="9359900" y="3529013"/>
          <p14:tracePt t="188564" x="9382125" y="3529013"/>
          <p14:tracePt t="188580" x="9402763" y="3529013"/>
          <p14:tracePt t="188597" x="9436100" y="3529013"/>
          <p14:tracePt t="188614" x="9474200" y="3529013"/>
          <p14:tracePt t="188630" x="9483725" y="3529013"/>
          <p14:tracePt t="188647" x="9501188" y="3529013"/>
          <p14:tracePt t="188664" x="9510713" y="3529013"/>
          <p14:tracePt t="188708" x="9517063" y="3529013"/>
          <p14:tracePt t="188721" x="9521825" y="3524250"/>
          <p14:tracePt t="188730" x="9521825" y="3517900"/>
          <p14:tracePt t="188747" x="9532938" y="3506788"/>
          <p14:tracePt t="188764" x="9539288" y="3502025"/>
          <p14:tracePt t="188782" x="9555163" y="3497263"/>
          <p14:tracePt t="188797" x="9571038" y="3479800"/>
          <p14:tracePt t="188816" x="9593263" y="3452813"/>
          <p14:tracePt t="188847" x="9598025" y="3448050"/>
          <p14:tracePt t="188864" x="9602788" y="3448050"/>
          <p14:tracePt t="188909" x="9602788" y="3443288"/>
          <p14:tracePt t="188917" x="9602788" y="3436938"/>
          <p14:tracePt t="188934" x="9602788" y="3432175"/>
          <p14:tracePt t="188939" x="9609138" y="3425825"/>
          <p14:tracePt t="188950" x="9620250" y="3409950"/>
          <p14:tracePt t="188964" x="9625013" y="3409950"/>
          <p14:tracePt t="188980" x="9663113" y="3387725"/>
          <p14:tracePt t="188997" x="9701213" y="3367088"/>
          <p14:tracePt t="189014" x="9748838" y="3367088"/>
          <p14:tracePt t="189031" x="9874250" y="3351213"/>
          <p14:tracePt t="189047" x="9948863" y="3344863"/>
          <p14:tracePt t="189064" x="10018713" y="3344863"/>
          <p14:tracePt t="189080" x="10090150" y="3344863"/>
          <p14:tracePt t="189097" x="10121900" y="3344863"/>
          <p14:tracePt t="189113" x="10137775" y="3344863"/>
          <p14:tracePt t="189130" x="10144125" y="3344863"/>
          <p14:tracePt t="189147" x="10155238" y="3344863"/>
          <p14:tracePt t="189192" x="10160000" y="3344863"/>
          <p14:tracePt t="189202" x="10164763" y="3344863"/>
          <p14:tracePt t="189213" x="10198100" y="3355975"/>
          <p14:tracePt t="189230" x="10225088" y="3367088"/>
          <p14:tracePt t="189247" x="10294938" y="3387725"/>
          <p14:tracePt t="189263" x="10436225" y="3425825"/>
          <p14:tracePt t="189280" x="10533063" y="3452813"/>
          <p14:tracePt t="189297" x="10598150" y="3475038"/>
          <p14:tracePt t="189315" x="10683875" y="3497263"/>
          <p14:tracePt t="189331" x="10710863" y="3502025"/>
          <p14:tracePt t="189347" x="10726738" y="3502025"/>
          <p14:tracePt t="189363" x="10764838" y="3513138"/>
          <p14:tracePt t="189380" x="10802938" y="3517900"/>
          <p14:tracePt t="189397" x="10841038" y="3524250"/>
          <p14:tracePt t="189414" x="10879138" y="3524250"/>
          <p14:tracePt t="189430" x="10899775" y="3529013"/>
          <p14:tracePt t="189447" x="10937875" y="3529013"/>
          <p14:tracePt t="189463" x="10991850" y="3544888"/>
          <p14:tracePt t="189480" x="11034713" y="3544888"/>
          <p14:tracePt t="189498" x="11063288" y="3544888"/>
          <p14:tracePt t="189514" x="11090275" y="3544888"/>
          <p14:tracePt t="189530" x="11126788" y="3544888"/>
          <p14:tracePt t="189547" x="11137900" y="3544888"/>
          <p14:tracePt t="189564" x="11180763" y="3544888"/>
          <p14:tracePt t="189580" x="11198225" y="3544888"/>
          <p14:tracePt t="189597" x="11218863" y="3544888"/>
          <p14:tracePt t="189630" x="11218863" y="3540125"/>
          <p14:tracePt t="189773" x="11218863" y="3533775"/>
          <p14:tracePt t="189791" x="11214100" y="3533775"/>
          <p14:tracePt t="189801" x="11202988" y="3529013"/>
          <p14:tracePt t="189805" x="11198225" y="3529013"/>
          <p14:tracePt t="189816" x="11187113" y="3524250"/>
          <p14:tracePt t="189832" x="11171238" y="3524250"/>
          <p14:tracePt t="189871" x="11164888" y="3517900"/>
          <p14:tracePt t="189891" x="11160125" y="3513138"/>
          <p14:tracePt t="189907" x="11153775" y="3502025"/>
          <p14:tracePt t="189921" x="11149013" y="3490913"/>
          <p14:tracePt t="189927" x="11149013" y="3486150"/>
          <p14:tracePt t="189937" x="11149013" y="3448050"/>
          <p14:tracePt t="189947" x="11149013" y="3436938"/>
          <p14:tracePt t="189965" x="11149013" y="3371850"/>
          <p14:tracePt t="189980" x="11149013" y="3324225"/>
          <p14:tracePt t="189998" x="11149013" y="3290888"/>
          <p14:tracePt t="190014" x="11149013" y="3252788"/>
          <p14:tracePt t="190030" x="11149013" y="3225800"/>
          <p14:tracePt t="190047" x="11149013" y="3209925"/>
          <p14:tracePt t="190052" x="11149013" y="3198813"/>
          <p14:tracePt t="190063" x="11149013" y="3194050"/>
          <p14:tracePt t="190163" x="11144250" y="3189288"/>
          <p14:tracePt t="190221" x="11133138" y="3189288"/>
          <p14:tracePt t="190229" x="11126788" y="3189288"/>
          <p14:tracePt t="190249" x="11122025" y="3189288"/>
          <p14:tracePt t="190259" x="11117263" y="3182938"/>
          <p14:tracePt t="190346" x="11110913" y="3182938"/>
          <p14:tracePt t="190362" x="11095038" y="3182938"/>
          <p14:tracePt t="190396" x="11090275" y="3182938"/>
          <p14:tracePt t="190410" x="11079163" y="3182938"/>
          <p14:tracePt t="190424" x="11068050" y="3182938"/>
          <p14:tracePt t="190447" x="11029950" y="3205163"/>
          <p14:tracePt t="190463" x="11014075" y="3221038"/>
          <p14:tracePt t="190480" x="10980738" y="3252788"/>
          <p14:tracePt t="190497" x="10971213" y="3270250"/>
          <p14:tracePt t="190515" x="10960100" y="3317875"/>
          <p14:tracePt t="190530" x="10953750" y="3324225"/>
          <p14:tracePt t="190547" x="10953750" y="3328988"/>
          <p14:tracePt t="190552" x="10953750" y="3333750"/>
          <p14:tracePt t="190570" x="10953750" y="3344863"/>
          <p14:tracePt t="190663" x="10953750" y="3351213"/>
          <p14:tracePt t="190846" x="10948988" y="3351213"/>
          <p14:tracePt t="190852" x="10937875" y="3355975"/>
          <p14:tracePt t="190893" x="10933113" y="3360738"/>
          <p14:tracePt t="190898" x="10933113" y="3367088"/>
          <p14:tracePt t="203525" x="10926763" y="3367088"/>
          <p14:tracePt t="203529" x="10980738" y="3382963"/>
          <p14:tracePt t="203596" x="10991850" y="3382963"/>
          <p14:tracePt t="203607" x="11041063" y="3382963"/>
          <p14:tracePt t="203631" x="11171238" y="3382963"/>
          <p14:tracePt t="203647" x="11283950" y="3382963"/>
          <p14:tracePt t="203681" x="11387138" y="3387725"/>
          <p14:tracePt t="203714" x="11272838" y="3259138"/>
          <p14:tracePt t="203748" x="11261725" y="3225800"/>
          <p14:tracePt t="203764" x="11261725" y="3216275"/>
          <p14:tracePt t="203798" x="11261725" y="3209925"/>
          <p14:tracePt t="203828" x="11261725" y="3198813"/>
          <p14:tracePt t="203838" x="11261725" y="3194050"/>
          <p14:tracePt t="203847" x="11261725" y="3182938"/>
          <p14:tracePt t="203864" x="11261725" y="3151188"/>
          <p14:tracePt t="203880" x="11261725" y="3140075"/>
          <p14:tracePt t="203898" x="11261725" y="3124200"/>
          <p14:tracePt t="203914" x="11261725" y="3101975"/>
          <p14:tracePt t="203931" x="11256963" y="3090863"/>
          <p14:tracePt t="203947" x="11252200" y="3079750"/>
          <p14:tracePt t="203964" x="11229975" y="3059113"/>
          <p14:tracePt t="203981" x="11191875" y="3043238"/>
          <p14:tracePt t="203998" x="11137900" y="3036888"/>
          <p14:tracePt t="204014" x="11083925" y="3005138"/>
          <p14:tracePt t="204031" x="10987088" y="3005138"/>
          <p14:tracePt t="204047" x="10852150" y="2994025"/>
          <p14:tracePt t="204052" x="10825163" y="2994025"/>
          <p14:tracePt t="204064" x="10760075" y="2982913"/>
          <p14:tracePt t="204081" x="10694988" y="2962275"/>
          <p14:tracePt t="204097" x="10582275" y="2924175"/>
          <p14:tracePt t="204114" x="10344150" y="2906713"/>
          <p14:tracePt t="204131" x="9986963" y="2859088"/>
          <p14:tracePt t="204147" x="9744075" y="2859088"/>
          <p14:tracePt t="204164" x="9490075" y="2859088"/>
          <p14:tracePt t="204181" x="9344025" y="2843213"/>
          <p14:tracePt t="204197" x="9267825" y="2843213"/>
          <p14:tracePt t="204214" x="9247188" y="2843213"/>
          <p14:tracePt t="204230" x="9236075" y="2843213"/>
          <p14:tracePt t="204264" x="9224963" y="2843213"/>
          <p14:tracePt t="204280" x="9209088" y="2843213"/>
          <p14:tracePt t="204298" x="9186863" y="2843213"/>
          <p14:tracePt t="204315" x="9170988" y="2863850"/>
          <p14:tracePt t="204331" x="9166225" y="2870200"/>
          <p14:tracePt t="204347" x="9166225" y="2874963"/>
          <p14:tracePt t="204364" x="9155113" y="2901950"/>
          <p14:tracePt t="204380" x="9155113" y="2906713"/>
          <p14:tracePt t="204398" x="9155113" y="2913063"/>
          <p14:tracePt t="204414" x="9155113" y="2924175"/>
          <p14:tracePt t="204430" x="9155113" y="2928938"/>
          <p14:tracePt t="204470" x="9155113" y="2940050"/>
          <p14:tracePt t="204484" x="9155113" y="2944813"/>
          <p14:tracePt t="204513" x="9155113" y="2951163"/>
          <p14:tracePt t="204523" x="9155113" y="2955925"/>
          <p14:tracePt t="204533" x="9155113" y="2962275"/>
          <p14:tracePt t="204548" x="9159875" y="2962275"/>
          <p14:tracePt t="204568" x="9166225" y="2967038"/>
          <p14:tracePt t="204585" x="9170988" y="2967038"/>
          <p14:tracePt t="204597" x="9182100" y="2971800"/>
          <p14:tracePt t="204614" x="9224963" y="2982913"/>
          <p14:tracePt t="204631" x="9263063" y="2982913"/>
          <p14:tracePt t="204647" x="9301163" y="2998788"/>
          <p14:tracePt t="204664" x="9375775" y="3005138"/>
          <p14:tracePt t="204681" x="9463088" y="3016250"/>
          <p14:tracePt t="204697" x="9539288" y="3048000"/>
          <p14:tracePt t="204714" x="9609138" y="3059113"/>
          <p14:tracePt t="204731" x="9636125" y="3070225"/>
          <p14:tracePt t="204747" x="9652000" y="3074988"/>
          <p14:tracePt t="204897" x="9663113" y="3074988"/>
          <p14:tracePt t="204923" x="9663113" y="3070225"/>
          <p14:tracePt t="204932" x="9663113" y="3059113"/>
          <p14:tracePt t="204954" x="9656763" y="3048000"/>
          <p14:tracePt t="204968" x="9656763" y="3043238"/>
          <p14:tracePt t="205111" x="9656763" y="3036888"/>
          <p14:tracePt t="205129" x="9663113" y="3036888"/>
          <p14:tracePt t="205140" x="9667875" y="3036888"/>
          <p14:tracePt t="205147" x="9674225" y="3036888"/>
          <p14:tracePt t="205164" x="9705975" y="3043238"/>
          <p14:tracePt t="205180" x="9782175" y="3063875"/>
          <p14:tracePt t="205197" x="9847263" y="3086100"/>
          <p14:tracePt t="205214" x="9890125" y="3090863"/>
          <p14:tracePt t="205231" x="9917113" y="3090863"/>
          <p14:tracePt t="205247" x="9937750" y="3097213"/>
          <p14:tracePt t="205264" x="9944100" y="3101975"/>
          <p14:tracePt t="205282" x="9955213" y="3101975"/>
          <p14:tracePt t="205298" x="9959975" y="3101975"/>
          <p14:tracePt t="205314" x="10009188" y="3101975"/>
          <p14:tracePt t="205331" x="10025063" y="3101975"/>
          <p14:tracePt t="205347" x="10074275" y="3101975"/>
          <p14:tracePt t="205364" x="10106025" y="3101975"/>
          <p14:tracePt t="205381" x="10155238" y="3101975"/>
          <p14:tracePt t="205397" x="10198100" y="3101975"/>
          <p14:tracePt t="205414" x="10225088" y="3101975"/>
          <p14:tracePt t="205431" x="10272713" y="3106738"/>
          <p14:tracePt t="205447" x="10310813" y="3117850"/>
          <p14:tracePt t="205464" x="10355263" y="3117850"/>
          <p14:tracePt t="205481" x="10387013" y="3117850"/>
          <p14:tracePt t="205497" x="10398125" y="3117850"/>
          <p14:tracePt t="205516" x="10418763" y="3117850"/>
          <p14:tracePt t="205531" x="10436225" y="3117850"/>
          <p14:tracePt t="205548" x="10463213" y="3117850"/>
          <p14:tracePt t="205564" x="10490200" y="3117850"/>
          <p14:tracePt t="205580" x="10517188" y="3117850"/>
          <p14:tracePt t="205597" x="10548938" y="3117850"/>
          <p14:tracePt t="205614" x="10564813" y="3117850"/>
          <p14:tracePt t="205631" x="10587038" y="3117850"/>
          <p14:tracePt t="205647" x="10598150" y="3117850"/>
          <p14:tracePt t="205664" x="10618788" y="3117850"/>
          <p14:tracePt t="205680" x="10652125" y="3117850"/>
          <p14:tracePt t="205697" x="10656888" y="3117850"/>
          <p14:tracePt t="205714" x="10683875" y="3117850"/>
          <p14:tracePt t="205748" x="10694988" y="3117850"/>
          <p14:tracePt t="205764" x="10706100" y="3117850"/>
          <p14:tracePt t="205781" x="10710863" y="3117850"/>
          <p14:tracePt t="205798" x="10733088" y="3117850"/>
          <p14:tracePt t="205814" x="10737850" y="3117850"/>
          <p14:tracePt t="205831" x="10744200" y="3117850"/>
          <p14:tracePt t="205847" x="10748963" y="3117850"/>
          <p14:tracePt t="205931" x="10760075" y="3117850"/>
          <p14:tracePt t="207864" x="10764838" y="3117850"/>
          <p14:tracePt t="207943" x="10760075" y="3117850"/>
          <p14:tracePt t="207948" x="10753725" y="3117850"/>
          <p14:tracePt t="207973" x="10748963" y="3117850"/>
          <p14:tracePt t="208025" x="10744200" y="3117850"/>
          <p14:tracePt t="208046" x="10737850" y="3117850"/>
          <p14:tracePt t="208054" x="10726738" y="3117850"/>
          <p14:tracePt t="208065" x="10721975" y="3117850"/>
          <p14:tracePt t="208081" x="10717213" y="3117850"/>
          <p14:tracePt t="208097" x="10710863" y="3117850"/>
          <p14:tracePt t="208114" x="10699750" y="3117850"/>
          <p14:tracePt t="208165" x="10694988" y="3117850"/>
          <p14:tracePt t="208175" x="10690225" y="3117850"/>
          <p14:tracePt t="208191" x="10683875" y="3117850"/>
          <p14:tracePt t="208201" x="10679113" y="3117850"/>
          <p14:tracePt t="208214" x="10668000" y="3117850"/>
          <p14:tracePt t="208231" x="10656888" y="3117850"/>
          <p14:tracePt t="208248" x="10625138" y="3113088"/>
          <p14:tracePt t="208265" x="10560050" y="3070225"/>
          <p14:tracePt t="208282" x="10499725" y="3036888"/>
          <p14:tracePt t="208297" x="10402888" y="2978150"/>
          <p14:tracePt t="208314" x="10328275" y="2951163"/>
          <p14:tracePt t="208331" x="10240963" y="2906713"/>
          <p14:tracePt t="208347" x="10148888" y="2863850"/>
          <p14:tracePt t="208365" x="10083800" y="2836863"/>
          <p14:tracePt t="208381" x="10029825" y="2820988"/>
          <p14:tracePt t="208397" x="9991725" y="2805113"/>
          <p14:tracePt t="208415" x="9906000" y="2794000"/>
          <p14:tracePt t="208431" x="9852025" y="2794000"/>
          <p14:tracePt t="208447" x="9786938" y="2794000"/>
          <p14:tracePt t="208464" x="9701213" y="2809875"/>
          <p14:tracePt t="208481" x="9510713" y="2897188"/>
          <p14:tracePt t="208497" x="9409113" y="2944813"/>
          <p14:tracePt t="208514" x="9348788" y="2998788"/>
          <p14:tracePt t="208531" x="9278938" y="3048000"/>
          <p14:tracePt t="208548" x="9213850" y="3097213"/>
          <p14:tracePt t="208554" x="9209088" y="3101975"/>
          <p14:tracePt t="208564" x="9193213" y="3128963"/>
          <p14:tracePt t="208581" x="9170988" y="3194050"/>
          <p14:tracePt t="208597" x="9166225" y="3232150"/>
          <p14:tracePt t="208614" x="9166225" y="3302000"/>
          <p14:tracePt t="208631" x="9166225" y="3378200"/>
          <p14:tracePt t="208647" x="9175750" y="3432175"/>
          <p14:tracePt t="208664" x="9182100" y="3459163"/>
          <p14:tracePt t="208681" x="9193213" y="3475038"/>
          <p14:tracePt t="208697" x="9213850" y="3517900"/>
          <p14:tracePt t="208714" x="9240838" y="3551238"/>
          <p14:tracePt t="208731" x="9251950" y="3551238"/>
          <p14:tracePt t="208748" x="9278938" y="3560763"/>
          <p14:tracePt t="208764" x="9312275" y="3560763"/>
          <p14:tracePt t="208780" x="9348788" y="3578225"/>
          <p14:tracePt t="208798" x="9386888" y="3582988"/>
          <p14:tracePt t="208815" x="9429750" y="3598863"/>
          <p14:tracePt t="208831" x="9483725" y="3609975"/>
          <p14:tracePt t="208847" x="9517063" y="3621088"/>
          <p14:tracePt t="208864" x="9532938" y="3625850"/>
          <p14:tracePt t="208881" x="9559925" y="3632200"/>
          <p14:tracePt t="208897" x="9571038" y="3632200"/>
          <p14:tracePt t="208914" x="9582150" y="3636963"/>
          <p14:tracePt t="208931" x="9593263" y="3636963"/>
          <p14:tracePt t="208947" x="9602788" y="3636963"/>
          <p14:tracePt t="208964" x="9620250" y="3636963"/>
          <p14:tracePt t="208981" x="9625013" y="3636963"/>
          <p14:tracePt t="208998" x="9640888" y="3636963"/>
          <p14:tracePt t="209014" x="9647238" y="3636963"/>
          <p14:tracePt t="209031" x="9663113" y="3636963"/>
          <p14:tracePt t="209048" x="9674225" y="3636963"/>
          <p14:tracePt t="209053" x="9678988" y="3632200"/>
          <p14:tracePt t="209064" x="9694863" y="3625850"/>
          <p14:tracePt t="209081" x="9710738" y="3609975"/>
          <p14:tracePt t="209097" x="9748838" y="3594100"/>
          <p14:tracePt t="209114" x="9793288" y="3578225"/>
          <p14:tracePt t="209130" x="9840913" y="3567113"/>
          <p14:tracePt t="209147" x="9879013" y="3551238"/>
          <p14:tracePt t="209164" x="9901238" y="3540125"/>
          <p14:tracePt t="209181" x="9982200" y="3513138"/>
          <p14:tracePt t="209197" x="10018713" y="3490913"/>
          <p14:tracePt t="209214" x="10079038" y="3470275"/>
          <p14:tracePt t="209231" x="10117138" y="3432175"/>
          <p14:tracePt t="209247" x="10155238" y="3382963"/>
          <p14:tracePt t="209265" x="10171113" y="3367088"/>
          <p14:tracePt t="209281" x="10182225" y="3351213"/>
          <p14:tracePt t="209298" x="10186988" y="3317875"/>
          <p14:tracePt t="209314" x="10186988" y="3302000"/>
          <p14:tracePt t="209331" x="10186988" y="3259138"/>
          <p14:tracePt t="209347" x="10186988" y="3243263"/>
          <p14:tracePt t="209364" x="10186988" y="3216275"/>
          <p14:tracePt t="209381" x="10160000" y="3171825"/>
          <p14:tracePt t="209397" x="10128250" y="3151188"/>
          <p14:tracePt t="209415" x="10063163" y="3101975"/>
          <p14:tracePt t="209430" x="10002838" y="3074988"/>
          <p14:tracePt t="209447" x="9937750" y="3052763"/>
          <p14:tracePt t="209465" x="9782175" y="3009900"/>
          <p14:tracePt t="209481" x="9705975" y="3009900"/>
          <p14:tracePt t="209498" x="9640888" y="3009900"/>
          <p14:tracePt t="209514" x="9566275" y="3009900"/>
          <p14:tracePt t="209531" x="9490075" y="3009900"/>
          <p14:tracePt t="209548" x="9440863" y="3032125"/>
          <p14:tracePt t="209552" x="9436100" y="3032125"/>
          <p14:tracePt t="209564" x="9402763" y="3063875"/>
          <p14:tracePt t="209580" x="9398000" y="3063875"/>
          <p14:tracePt t="209597" x="9375775" y="3097213"/>
          <p14:tracePt t="209614" x="9355138" y="3106738"/>
          <p14:tracePt t="209631" x="9348788" y="3113088"/>
          <p14:tracePt t="209647" x="9348788" y="3117850"/>
          <p14:tracePt t="209681" x="9344025" y="3128963"/>
          <p14:tracePt t="209697" x="9344025" y="3144838"/>
          <p14:tracePt t="209714" x="9344025" y="3151188"/>
          <p14:tracePt t="209731" x="9344025" y="3155950"/>
          <p14:tracePt t="209748" x="9344025" y="3167063"/>
          <p14:tracePt t="209765" x="9344025" y="3194050"/>
          <p14:tracePt t="209781" x="9344025" y="3205163"/>
          <p14:tracePt t="209798" x="9344025" y="3209925"/>
          <p14:tracePt t="209815" x="9344025" y="3243263"/>
          <p14:tracePt t="209831" x="9344025" y="3248025"/>
          <p14:tracePt t="209847" x="9344025" y="3279775"/>
          <p14:tracePt t="209864" x="9344025" y="3297238"/>
          <p14:tracePt t="209881" x="9359900" y="3324225"/>
          <p14:tracePt t="209897" x="9375775" y="3344863"/>
          <p14:tracePt t="209915" x="9386888" y="3378200"/>
          <p14:tracePt t="209931" x="9393238" y="3387725"/>
          <p14:tracePt t="209948" x="9409113" y="3405188"/>
          <p14:tracePt t="209965" x="9420225" y="3421063"/>
          <p14:tracePt t="209981" x="9424988" y="3432175"/>
          <p14:tracePt t="209997" x="9440863" y="3443288"/>
          <p14:tracePt t="210015" x="9447213" y="3452813"/>
          <p14:tracePt t="210031" x="9451975" y="3463925"/>
          <p14:tracePt t="210048" x="9456738" y="3470275"/>
          <p14:tracePt t="210109" x="9463088" y="3475038"/>
          <p14:tracePt t="210118" x="9474200" y="3479800"/>
          <p14:tracePt t="210129" x="9483725" y="3479800"/>
          <p14:tracePt t="210139" x="9490075" y="3479800"/>
          <p14:tracePt t="210148" x="9494838" y="3479800"/>
          <p14:tracePt t="210164" x="9510713" y="3479800"/>
          <p14:tracePt t="210181" x="9539288" y="3486150"/>
          <p14:tracePt t="210197" x="9555163" y="3490913"/>
          <p14:tracePt t="210214" x="9566275" y="3490913"/>
          <p14:tracePt t="210231" x="9575800" y="3506788"/>
          <p14:tracePt t="210248" x="9586913" y="3513138"/>
          <p14:tracePt t="210265" x="9593263" y="3513138"/>
          <p14:tracePt t="210297" x="9602788" y="3517900"/>
          <p14:tracePt t="210314" x="9609138" y="3517900"/>
          <p14:tracePt t="210331" x="9620250" y="3524250"/>
          <p14:tracePt t="210348" x="9625013" y="3524250"/>
          <p14:tracePt t="210364" x="9629775" y="3524250"/>
          <p14:tracePt t="210407" x="9636125" y="3524250"/>
          <p14:tracePt t="210414" x="9640888" y="3524250"/>
          <p14:tracePt t="210443" x="9647238" y="3524250"/>
          <p14:tracePt t="210454" x="9652000" y="3524250"/>
          <p14:tracePt t="210464" x="9656763" y="3524250"/>
          <p14:tracePt t="210481" x="9667875" y="3524250"/>
          <p14:tracePt t="210514" x="9678988" y="3524250"/>
          <p14:tracePt t="210532" x="9694863" y="3524250"/>
          <p14:tracePt t="210548" x="9701213" y="3524250"/>
          <p14:tracePt t="210552" x="9705975" y="3524250"/>
          <p14:tracePt t="210589" x="9710738" y="3524250"/>
          <p14:tracePt t="210599" x="9717088" y="3524250"/>
          <p14:tracePt t="210610" x="9721850" y="3524250"/>
          <p14:tracePt t="210630" x="9728200" y="3524250"/>
          <p14:tracePt t="210645" x="9732963" y="3524250"/>
          <p14:tracePt t="210658" x="9737725" y="3524250"/>
          <p14:tracePt t="210680" x="9744075" y="3524250"/>
          <p14:tracePt t="210689" x="9755188" y="3524250"/>
          <p14:tracePt t="210707" x="9771063" y="3524250"/>
          <p14:tracePt t="210731" x="9775825" y="3524250"/>
          <p14:tracePt t="210748" x="9793288" y="3524250"/>
          <p14:tracePt t="210764" x="9802813" y="3524250"/>
          <p14:tracePt t="210781" x="9813925" y="3529013"/>
          <p14:tracePt t="210798" x="9825038" y="3529013"/>
          <p14:tracePt t="210814" x="9863138" y="3533775"/>
          <p14:tracePt t="210831" x="9901238" y="3533775"/>
          <p14:tracePt t="210848" x="9964738" y="3533775"/>
          <p14:tracePt t="210864" x="9982200" y="3533775"/>
          <p14:tracePt t="210881" x="10025063" y="3540125"/>
          <p14:tracePt t="210898" x="10067925" y="3540125"/>
          <p14:tracePt t="210914" x="10106025" y="3556000"/>
          <p14:tracePt t="210931" x="10133013" y="3556000"/>
          <p14:tracePt t="210948" x="10171113" y="3556000"/>
          <p14:tracePt t="210964" x="10218738" y="3560763"/>
          <p14:tracePt t="210981" x="10252075" y="3567113"/>
          <p14:tracePt t="210998" x="10283825" y="3567113"/>
          <p14:tracePt t="211015" x="10344150" y="3578225"/>
          <p14:tracePt t="211031" x="10398125" y="3582988"/>
          <p14:tracePt t="211048" x="10445750" y="3587750"/>
          <p14:tracePt t="211064" x="10490200" y="3609975"/>
          <p14:tracePt t="211081" x="10555288" y="3609975"/>
          <p14:tracePt t="211097" x="10602913" y="3609975"/>
          <p14:tracePt t="211114" x="10645775" y="3609975"/>
          <p14:tracePt t="211131" x="10683875" y="3609975"/>
          <p14:tracePt t="211148" x="10717213" y="3609975"/>
          <p14:tracePt t="211164" x="10748963" y="3609975"/>
          <p14:tracePt t="211181" x="10771188" y="3609975"/>
          <p14:tracePt t="211197" x="10780713" y="3609975"/>
          <p14:tracePt t="211231" x="10787063" y="3614738"/>
          <p14:tracePt t="211248" x="10798175" y="3614738"/>
          <p14:tracePt t="211281" x="10802938" y="3614738"/>
          <p14:tracePt t="211298" x="10809288" y="3614738"/>
          <p14:tracePt t="211314" x="10818813" y="3625850"/>
          <p14:tracePt t="211331" x="10825163" y="3625850"/>
          <p14:tracePt t="211347" x="10841038" y="3625850"/>
          <p14:tracePt t="211364" x="10863263" y="3625850"/>
          <p14:tracePt t="211381" x="10879138" y="3625850"/>
          <p14:tracePt t="211397" x="10895013" y="3625850"/>
          <p14:tracePt t="211414" x="10910888" y="3614738"/>
          <p14:tracePt t="211431" x="10926763" y="3609975"/>
          <p14:tracePt t="211447" x="10937875" y="3598863"/>
          <p14:tracePt t="211464" x="10960100" y="3582988"/>
          <p14:tracePt t="211481" x="10980738" y="3556000"/>
          <p14:tracePt t="211498" x="10987088" y="3544888"/>
          <p14:tracePt t="211515" x="10991850" y="3533775"/>
          <p14:tracePt t="211531" x="10998200" y="3529013"/>
          <p14:tracePt t="211549" x="10998200" y="3506788"/>
          <p14:tracePt t="211555" x="10998200" y="3490913"/>
          <p14:tracePt t="211565" x="10998200" y="3486150"/>
          <p14:tracePt t="211581" x="10998200" y="3459163"/>
          <p14:tracePt t="211598" x="10998200" y="3436938"/>
          <p14:tracePt t="211614" x="10998200" y="3414713"/>
          <p14:tracePt t="211631" x="10998200" y="3382963"/>
          <p14:tracePt t="211647" x="10991850" y="3340100"/>
          <p14:tracePt t="211665" x="10991850" y="3297238"/>
          <p14:tracePt t="211681" x="10991850" y="3263900"/>
          <p14:tracePt t="211697" x="10987088" y="3232150"/>
          <p14:tracePt t="211714" x="10987088" y="3216275"/>
          <p14:tracePt t="211731" x="10987088" y="3167063"/>
          <p14:tracePt t="211748" x="10987088" y="3144838"/>
          <p14:tracePt t="211764" x="10987088" y="3124200"/>
          <p14:tracePt t="211781" x="10987088" y="3106738"/>
          <p14:tracePt t="211798" x="10987088" y="3097213"/>
          <p14:tracePt t="211814" x="10987088" y="3079750"/>
          <p14:tracePt t="211831" x="10987088" y="3063875"/>
          <p14:tracePt t="211847" x="10980738" y="3043238"/>
          <p14:tracePt t="211864" x="10980738" y="3005138"/>
          <p14:tracePt t="211881" x="10971213" y="2962275"/>
          <p14:tracePt t="211897" x="10971213" y="2940050"/>
          <p14:tracePt t="211914" x="10953750" y="2897188"/>
          <p14:tracePt t="211930" x="10948988" y="2832100"/>
          <p14:tracePt t="211947" x="10922000" y="2778125"/>
          <p14:tracePt t="211964" x="10910888" y="2728913"/>
          <p14:tracePt t="211981" x="10895013" y="2674938"/>
          <p14:tracePt t="211998" x="10868025" y="2616200"/>
          <p14:tracePt t="212014" x="10775950" y="2486025"/>
          <p14:tracePt t="212030" x="10721975" y="2398713"/>
          <p14:tracePt t="212048" x="10672763" y="2328863"/>
          <p14:tracePt t="212054" x="10641013" y="2281238"/>
          <p14:tracePt t="212066" x="10548938" y="2178050"/>
          <p14:tracePt t="212081" x="10506075" y="2124075"/>
          <p14:tracePt t="212097" x="10479088" y="2085975"/>
          <p14:tracePt t="212115" x="10425113" y="2054225"/>
          <p14:tracePt t="212131" x="10391775" y="2032000"/>
          <p14:tracePt t="212147" x="10348913" y="2005013"/>
          <p14:tracePt t="212164" x="10306050" y="1982788"/>
          <p14:tracePt t="212181" x="10272713" y="1962150"/>
          <p14:tracePt t="212198" x="10225088" y="1939925"/>
          <p14:tracePt t="212215" x="10137775" y="1897063"/>
          <p14:tracePt t="212231" x="10047288" y="1870075"/>
          <p14:tracePt t="212248" x="9975850" y="1836738"/>
          <p14:tracePt t="212264" x="9921875" y="1816100"/>
          <p14:tracePt t="212281" x="9847263" y="1766888"/>
          <p14:tracePt t="216324" x="9836150" y="1766888"/>
          <p14:tracePt t="216329" x="9820275" y="1778000"/>
          <p14:tracePt t="216333" x="9793288" y="1800225"/>
          <p14:tracePt t="216348" x="9701213" y="1854200"/>
          <p14:tracePt t="216364" x="9663113" y="1870075"/>
          <p14:tracePt t="216381" x="9613900" y="1885950"/>
          <p14:tracePt t="216397" x="9609138" y="1897063"/>
          <p14:tracePt t="216431" x="9602788" y="1897063"/>
          <p14:tracePt t="216546" x="9598025" y="1897063"/>
          <p14:tracePt t="216571" x="9598025" y="1901825"/>
          <p14:tracePt t="216577" x="9598025" y="1908175"/>
          <p14:tracePt t="216592" x="9602788" y="1919288"/>
          <p14:tracePt t="216597" x="9602788" y="1928813"/>
          <p14:tracePt t="216614" x="9620250" y="1973263"/>
          <p14:tracePt t="216631" x="9625013" y="2016125"/>
          <p14:tracePt t="216648" x="9625013" y="2047875"/>
          <p14:tracePt t="216664" x="9647238" y="2112963"/>
          <p14:tracePt t="216681" x="9678988" y="2182813"/>
          <p14:tracePt t="216698" x="9717088" y="2263775"/>
          <p14:tracePt t="216716" x="9786938" y="2378075"/>
          <p14:tracePt t="216731" x="9802813" y="2405063"/>
          <p14:tracePt t="216748" x="9852025" y="2486025"/>
          <p14:tracePt t="216765" x="9917113" y="2593975"/>
          <p14:tracePt t="216781" x="9944100" y="2620963"/>
          <p14:tracePt t="216798" x="9959975" y="2652713"/>
          <p14:tracePt t="216816" x="9982200" y="2674938"/>
          <p14:tracePt t="216831" x="9986963" y="2697163"/>
          <p14:tracePt t="216847" x="9991725" y="2708275"/>
          <p14:tracePt t="216864" x="9998075" y="2735263"/>
          <p14:tracePt t="216881" x="10002838" y="2744788"/>
          <p14:tracePt t="216898" x="10009188" y="2762250"/>
          <p14:tracePt t="216914" x="10013950" y="2782888"/>
          <p14:tracePt t="216931" x="10013950" y="2798763"/>
          <p14:tracePt t="216947" x="10018713" y="2836863"/>
          <p14:tracePt t="216964" x="10025063" y="2859088"/>
          <p14:tracePt t="216982" x="10025063" y="2879725"/>
          <p14:tracePt t="216997" x="10025063" y="2897188"/>
          <p14:tracePt t="217015" x="10025063" y="2913063"/>
          <p14:tracePt t="217031" x="10025063" y="2924175"/>
          <p14:tracePt t="217048" x="10025063" y="2944813"/>
          <p14:tracePt t="217065" x="10025063" y="2955925"/>
          <p14:tracePt t="217081" x="10025063" y="2971800"/>
          <p14:tracePt t="217097" x="10025063" y="2989263"/>
          <p14:tracePt t="217114" x="10025063" y="2998788"/>
          <p14:tracePt t="217131" x="10025063" y="3016250"/>
          <p14:tracePt t="217147" x="10025063" y="3036888"/>
          <p14:tracePt t="217164" x="10025063" y="3090863"/>
          <p14:tracePt t="217181" x="10018713" y="3133725"/>
          <p14:tracePt t="217197" x="10002838" y="3160713"/>
          <p14:tracePt t="217214" x="10002838" y="3194050"/>
          <p14:tracePt t="217231" x="9991725" y="3225800"/>
          <p14:tracePt t="217248" x="9986963" y="3259138"/>
          <p14:tracePt t="217265" x="9959975" y="3286125"/>
          <p14:tracePt t="217281" x="9944100" y="3302000"/>
          <p14:tracePt t="217298" x="9932988" y="3306763"/>
          <p14:tracePt t="217315" x="9906000" y="3317875"/>
          <p14:tracePt t="217331" x="9879013" y="3317875"/>
          <p14:tracePt t="217347" x="9867900" y="3317875"/>
          <p14:tracePt t="217364" x="9856788" y="3317875"/>
          <p14:tracePt t="217381" x="9847263" y="3317875"/>
          <p14:tracePt t="217397" x="9825038" y="3306763"/>
          <p14:tracePt t="217414" x="9798050" y="3279775"/>
          <p14:tracePt t="217431" x="9775825" y="3236913"/>
          <p14:tracePt t="217447" x="9775825" y="3178175"/>
          <p14:tracePt t="217464" x="9771063" y="3074988"/>
          <p14:tracePt t="217481" x="9764713" y="3016250"/>
          <p14:tracePt t="217497" x="9764713" y="2982913"/>
          <p14:tracePt t="217514" x="9764713" y="2944813"/>
          <p14:tracePt t="217531" x="9764713" y="2906713"/>
          <p14:tracePt t="217548" x="9764713" y="2901950"/>
          <p14:tracePt t="217553" x="9764713" y="2897188"/>
          <p14:tracePt t="217566" x="9764713" y="2890838"/>
          <p14:tracePt t="217581" x="9764713" y="2886075"/>
          <p14:tracePt t="217641" x="9764713" y="2879725"/>
          <p14:tracePt t="217645" x="9764713" y="2874963"/>
          <p14:tracePt t="217676" x="9771063" y="2874963"/>
          <p14:tracePt t="217741" x="9764713" y="2874963"/>
          <p14:tracePt t="217745" x="9755188" y="2874963"/>
          <p14:tracePt t="217751" x="9744075" y="2874963"/>
          <p14:tracePt t="217764" x="9674225" y="2874963"/>
          <p14:tracePt t="217781" x="9636125" y="2874963"/>
          <p14:tracePt t="217798" x="9566275" y="2870200"/>
          <p14:tracePt t="217815" x="9517063" y="2843213"/>
          <p14:tracePt t="217831" x="9501188" y="2816225"/>
          <p14:tracePt t="217847" x="9490075" y="2794000"/>
          <p14:tracePt t="217865" x="9483725" y="2740025"/>
          <p14:tracePt t="217881" x="9463088" y="2674938"/>
          <p14:tracePt t="217897" x="9463088" y="2643188"/>
          <p14:tracePt t="217914" x="9463088" y="2589213"/>
          <p14:tracePt t="217931" x="9463088" y="2544763"/>
          <p14:tracePt t="217948" x="9474200" y="2497138"/>
          <p14:tracePt t="217964" x="9494838" y="2470150"/>
          <p14:tracePt t="217981" x="9505950" y="2459038"/>
          <p14:tracePt t="217998" x="9521825" y="2432050"/>
          <p14:tracePt t="218015" x="9586913" y="2409825"/>
          <p14:tracePt t="218031" x="9636125" y="2382838"/>
          <p14:tracePt t="218048" x="9701213" y="2362200"/>
          <p14:tracePt t="218064" x="9728200" y="2351088"/>
          <p14:tracePt t="218081" x="9847263" y="2308225"/>
          <p14:tracePt t="218097" x="9874250" y="2301875"/>
          <p14:tracePt t="218114" x="9944100" y="2281238"/>
          <p14:tracePt t="218131" x="9998075" y="2274888"/>
          <p14:tracePt t="218148" x="10079038" y="2263775"/>
          <p14:tracePt t="218164" x="10110788" y="2259013"/>
          <p14:tracePt t="218181" x="10155238" y="2259013"/>
          <p14:tracePt t="218198" x="10191750" y="2259013"/>
          <p14:tracePt t="218214" x="10225088" y="2259013"/>
          <p14:tracePt t="218231" x="10267950" y="2259013"/>
          <p14:tracePt t="218248" x="10294938" y="2259013"/>
          <p14:tracePt t="218264" x="10321925" y="2259013"/>
          <p14:tracePt t="218281" x="10360025" y="2274888"/>
          <p14:tracePt t="218298" x="10387013" y="2290763"/>
          <p14:tracePt t="218314" x="10440988" y="2335213"/>
          <p14:tracePt t="218331" x="10456863" y="2344738"/>
          <p14:tracePt t="218347" x="10479088" y="2366963"/>
          <p14:tracePt t="218364" x="10499725" y="2398713"/>
          <p14:tracePt t="218381" x="10506075" y="2420938"/>
          <p14:tracePt t="218397" x="10510838" y="2459038"/>
          <p14:tracePt t="218414" x="10526713" y="2513013"/>
          <p14:tracePt t="218431" x="10526713" y="2566988"/>
          <p14:tracePt t="218448" x="10521950" y="2625725"/>
          <p14:tracePt t="218464" x="10510838" y="2663825"/>
          <p14:tracePt t="218482" x="10490200" y="2690813"/>
          <p14:tracePt t="218498" x="10456863" y="2724150"/>
          <p14:tracePt t="218515" x="10391775" y="2767013"/>
          <p14:tracePt t="218531" x="10355263" y="2789238"/>
          <p14:tracePt t="218548" x="10344150" y="2794000"/>
          <p14:tracePt t="218556" x="10306050" y="2805113"/>
          <p14:tracePt t="218565" x="10279063" y="2816225"/>
          <p14:tracePt t="218581" x="10252075" y="2816225"/>
          <p14:tracePt t="218597" x="10182225" y="2825750"/>
          <p14:tracePt t="218614" x="10121900" y="2832100"/>
          <p14:tracePt t="218631" x="10025063" y="2843213"/>
          <p14:tracePt t="218647" x="9944100" y="2843213"/>
          <p14:tracePt t="218664" x="9906000" y="2843213"/>
          <p14:tracePt t="218681" x="9852025" y="2843213"/>
          <p14:tracePt t="218698" x="9820275" y="2843213"/>
          <p14:tracePt t="218715" x="9748838" y="2805113"/>
          <p14:tracePt t="218731" x="9683750" y="2767013"/>
          <p14:tracePt t="218748" x="9629775" y="2735263"/>
          <p14:tracePt t="218764" x="9566275" y="2681288"/>
          <p14:tracePt t="218781" x="9510713" y="2632075"/>
          <p14:tracePt t="218798" x="9467850" y="2571750"/>
          <p14:tracePt t="218814" x="9451975" y="2535238"/>
          <p14:tracePt t="218831" x="9451975" y="2513013"/>
          <p14:tracePt t="218848" x="9429750" y="2463800"/>
          <p14:tracePt t="218864" x="9429750" y="2371725"/>
          <p14:tracePt t="218881" x="9429750" y="2312988"/>
          <p14:tracePt t="218897" x="9436100" y="2270125"/>
          <p14:tracePt t="218914" x="9463088" y="2209800"/>
          <p14:tracePt t="218931" x="9517063" y="2173288"/>
          <p14:tracePt t="218947" x="9548813" y="2139950"/>
          <p14:tracePt t="218964" x="9613900" y="2112963"/>
          <p14:tracePt t="218981" x="9667875" y="2085975"/>
          <p14:tracePt t="218998" x="9759950" y="2063750"/>
          <p14:tracePt t="219015" x="9829800" y="2047875"/>
          <p14:tracePt t="219031" x="9874250" y="2047875"/>
          <p14:tracePt t="219048" x="9955213" y="2047875"/>
          <p14:tracePt t="219053" x="10013950" y="2047875"/>
          <p14:tracePt t="219065" x="10056813" y="2047875"/>
          <p14:tracePt t="219081" x="10121900" y="2063750"/>
          <p14:tracePt t="219097" x="10171113" y="2085975"/>
          <p14:tracePt t="219115" x="10236200" y="2124075"/>
          <p14:tracePt t="219131" x="10272713" y="2162175"/>
          <p14:tracePt t="219148" x="10290175" y="2182813"/>
          <p14:tracePt t="219164" x="10333038" y="2254250"/>
          <p14:tracePt t="219181" x="10360025" y="2317750"/>
          <p14:tracePt t="219198" x="10409238" y="2447925"/>
          <p14:tracePt t="219214" x="10436225" y="2562225"/>
          <p14:tracePt t="219231" x="10436225" y="2620963"/>
          <p14:tracePt t="219248" x="10436225" y="2713038"/>
          <p14:tracePt t="219265" x="10436225" y="2755900"/>
          <p14:tracePt t="219281" x="10425113" y="2805113"/>
          <p14:tracePt t="219298" x="10382250" y="2832100"/>
          <p14:tracePt t="219314" x="10360025" y="2843213"/>
          <p14:tracePt t="219331" x="10317163" y="2870200"/>
          <p14:tracePt t="219347" x="10279063" y="2874963"/>
          <p14:tracePt t="219364" x="10186988" y="2879725"/>
          <p14:tracePt t="219381" x="10128250" y="2879725"/>
          <p14:tracePt t="219398" x="10094913" y="2879725"/>
          <p14:tracePt t="219414" x="10025063" y="2886075"/>
          <p14:tracePt t="219431" x="9982200" y="2886075"/>
          <p14:tracePt t="219447" x="9955213" y="2886075"/>
          <p14:tracePt t="219464" x="9921875" y="2886075"/>
          <p14:tracePt t="219481" x="9890125" y="2886075"/>
          <p14:tracePt t="219498" x="9863138" y="2863850"/>
          <p14:tracePt t="219515" x="9836150" y="2852738"/>
          <p14:tracePt t="219531" x="9813925" y="2843213"/>
          <p14:tracePt t="219549" x="9809163" y="2836863"/>
          <p14:tracePt t="219554" x="9798050" y="2825750"/>
          <p14:tracePt t="219571" x="9786938" y="2805113"/>
          <p14:tracePt t="219581" x="9786938" y="2798763"/>
          <p14:tracePt t="219597" x="9775825" y="2778125"/>
          <p14:tracePt t="219614" x="9771063" y="2740025"/>
          <p14:tracePt t="219631" x="9737725" y="2663825"/>
          <p14:tracePt t="219647" x="9721850" y="2620963"/>
          <p14:tracePt t="219664" x="9721850" y="2571750"/>
          <p14:tracePt t="219681" x="9721850" y="2481263"/>
          <p14:tracePt t="219698" x="9721850" y="2382838"/>
          <p14:tracePt t="219716" x="9744075" y="2263775"/>
          <p14:tracePt t="219731" x="9782175" y="2182813"/>
          <p14:tracePt t="219748" x="9813925" y="2151063"/>
          <p14:tracePt t="219765" x="9874250" y="2097088"/>
          <p14:tracePt t="219781" x="9917113" y="2063750"/>
          <p14:tracePt t="219798" x="9986963" y="2043113"/>
          <p14:tracePt t="219815" x="10018713" y="2036763"/>
          <p14:tracePt t="219831" x="10036175" y="2036763"/>
          <p14:tracePt t="219848" x="10040938" y="2036763"/>
          <p14:tracePt t="219864" x="10052050" y="2036763"/>
          <p14:tracePt t="219881" x="10074275" y="2036763"/>
          <p14:tracePt t="219898" x="10094913" y="2058988"/>
          <p14:tracePt t="219915" x="10110788" y="2074863"/>
          <p14:tracePt t="219931" x="10117138" y="2097088"/>
          <p14:tracePt t="219948" x="10128250" y="2112963"/>
          <p14:tracePt t="219964" x="10133013" y="2135188"/>
          <p14:tracePt t="219982" x="10144125" y="2162175"/>
          <p14:tracePt t="219998" x="10160000" y="2216150"/>
          <p14:tracePt t="220015" x="10164763" y="2243138"/>
          <p14:tracePt t="220031" x="10175875" y="2297113"/>
          <p14:tracePt t="220048" x="10175875" y="2317750"/>
          <p14:tracePt t="220053" x="10175875" y="2351088"/>
          <p14:tracePt t="220064" x="10175875" y="2362200"/>
          <p14:tracePt t="220081" x="10182225" y="2398713"/>
          <p14:tracePt t="220097" x="10182225" y="2459038"/>
          <p14:tracePt t="220114" x="10182225" y="2497138"/>
          <p14:tracePt t="220131" x="10182225" y="2501900"/>
          <p14:tracePt t="220147" x="10182225" y="2605088"/>
          <p14:tracePt t="220164" x="10182225" y="2636838"/>
          <p14:tracePt t="220181" x="10171113" y="2697163"/>
          <p14:tracePt t="220197" x="10148888" y="2740025"/>
          <p14:tracePt t="220214" x="10121900" y="2778125"/>
          <p14:tracePt t="220231" x="10079038" y="2825750"/>
          <p14:tracePt t="220248" x="10063163" y="2832100"/>
          <p14:tracePt t="220265" x="10009188" y="2852738"/>
          <p14:tracePt t="220281" x="9948863" y="2879725"/>
          <p14:tracePt t="220298" x="9863138" y="2901950"/>
          <p14:tracePt t="220315" x="9798050" y="2901950"/>
          <p14:tracePt t="220331" x="9786938" y="2901950"/>
          <p14:tracePt t="220348" x="9732963" y="2901950"/>
          <p14:tracePt t="220365" x="9663113" y="2897188"/>
          <p14:tracePt t="220381" x="9593263" y="2863850"/>
          <p14:tracePt t="220397" x="9528175" y="2805113"/>
          <p14:tracePt t="220414" x="9440863" y="2713038"/>
          <p14:tracePt t="220431" x="9402763" y="2609850"/>
          <p14:tracePt t="220448" x="9386888" y="2540000"/>
          <p14:tracePt t="220464" x="9359900" y="2443163"/>
          <p14:tracePt t="220481" x="9344025" y="2366963"/>
          <p14:tracePt t="220498" x="9344025" y="2270125"/>
          <p14:tracePt t="220515" x="9355138" y="2189163"/>
          <p14:tracePt t="220531" x="9375775" y="2144713"/>
          <p14:tracePt t="220548" x="9429750" y="2070100"/>
          <p14:tracePt t="220554" x="9494838" y="2009775"/>
          <p14:tracePt t="220565" x="9505950" y="2005013"/>
          <p14:tracePt t="220581" x="9629775" y="1946275"/>
          <p14:tracePt t="220597" x="9710738" y="1924050"/>
          <p14:tracePt t="220615" x="9755188" y="1924050"/>
          <p14:tracePt t="220631" x="9928225" y="1901825"/>
          <p14:tracePt t="220648" x="9991725" y="1897063"/>
          <p14:tracePt t="220664" x="10063163" y="1897063"/>
          <p14:tracePt t="220681" x="10144125" y="1901825"/>
          <p14:tracePt t="220698" x="10229850" y="1962150"/>
          <p14:tracePt t="220715" x="10267950" y="1982788"/>
          <p14:tracePt t="220731" x="10290175" y="2016125"/>
          <p14:tracePt t="220748" x="10337800" y="2063750"/>
          <p14:tracePt t="220765" x="10371138" y="2108200"/>
          <p14:tracePt t="220783" x="10402888" y="2182813"/>
          <p14:tracePt t="220798" x="10414000" y="2243138"/>
          <p14:tracePt t="220814" x="10418763" y="2254250"/>
          <p14:tracePt t="220831" x="10418763" y="2328863"/>
          <p14:tracePt t="220848" x="10418763" y="2393950"/>
          <p14:tracePt t="220864" x="10418763" y="2517775"/>
          <p14:tracePt t="220881" x="10414000" y="2589213"/>
          <p14:tracePt t="220897" x="10409238" y="2616200"/>
          <p14:tracePt t="220915" x="10348913" y="2697163"/>
          <p14:tracePt t="220931" x="10310813" y="2724150"/>
          <p14:tracePt t="220947" x="10283825" y="2740025"/>
          <p14:tracePt t="220965" x="10245725" y="2755900"/>
          <p14:tracePt t="220981" x="10218738" y="2771775"/>
          <p14:tracePt t="220998" x="10198100" y="2794000"/>
          <p14:tracePt t="221038" x="10191750" y="2798763"/>
          <p14:tracePt t="221048" x="10186988" y="2805113"/>
          <p14:tracePt t="221064" x="10175875" y="2843213"/>
          <p14:tracePt t="221081" x="10171113" y="2897188"/>
          <p14:tracePt t="221098" x="10164763" y="2924175"/>
          <p14:tracePt t="221115" x="10164763" y="3048000"/>
          <p14:tracePt t="221131" x="10164763" y="3113088"/>
          <p14:tracePt t="221148" x="10164763" y="3216275"/>
          <p14:tracePt t="221164" x="10148888" y="3297238"/>
          <p14:tracePt t="221181" x="10144125" y="3387725"/>
          <p14:tracePt t="221198" x="10128250" y="3432175"/>
          <p14:tracePt t="221214" x="10121900" y="3459163"/>
          <p14:tracePt t="221231" x="10101263" y="3490913"/>
          <p14:tracePt t="221248" x="10094913" y="3513138"/>
          <p14:tracePt t="221265" x="10079038" y="3533775"/>
          <p14:tracePt t="221281" x="10074275" y="3533775"/>
          <p14:tracePt t="221298" x="10067925" y="3540125"/>
          <p14:tracePt t="221314" x="10036175" y="3560763"/>
          <p14:tracePt t="221331" x="10013950" y="3571875"/>
          <p14:tracePt t="221347" x="9944100" y="3587750"/>
          <p14:tracePt t="221364" x="9879013" y="3621088"/>
          <p14:tracePt t="221381" x="9847263" y="3636963"/>
          <p14:tracePt t="221398" x="9775825" y="3648075"/>
          <p14:tracePt t="221414" x="9674225" y="3652838"/>
          <p14:tracePt t="221431" x="9613900" y="3659188"/>
          <p14:tracePt t="221448" x="9544050" y="3659188"/>
          <p14:tracePt t="221464" x="9505950" y="3663950"/>
          <p14:tracePt t="221481" x="9474200" y="3663950"/>
          <p14:tracePt t="221498" x="9467850" y="3675063"/>
          <p14:tracePt t="221515" x="9463088" y="3675063"/>
          <p14:tracePt t="221618" x="9467850" y="3675063"/>
          <p14:tracePt t="221626" x="9505950" y="3652838"/>
          <p14:tracePt t="221632" x="9510713" y="3652838"/>
          <p14:tracePt t="221648" x="9586913" y="3636963"/>
          <p14:tracePt t="221665" x="9737725" y="3625850"/>
          <p14:tracePt t="221681" x="9863138" y="3625850"/>
          <p14:tracePt t="221698" x="9971088" y="3625850"/>
          <p14:tracePt t="221714" x="10148888" y="3625850"/>
          <p14:tracePt t="221731" x="10317163" y="3625850"/>
          <p14:tracePt t="221748" x="10494963" y="3625850"/>
          <p14:tracePt t="221765" x="10560050" y="3625850"/>
          <p14:tracePt t="221781" x="10602913" y="3625850"/>
          <p14:tracePt t="221798" x="10636250" y="3625850"/>
          <p14:tracePt t="221815" x="10645775" y="3625850"/>
          <p14:tracePt t="221865" x="10652125" y="3625850"/>
          <p14:tracePt t="221876" x="10663238" y="3625850"/>
          <p14:tracePt t="221885" x="10679113" y="3625850"/>
          <p14:tracePt t="221898" x="10699750" y="3625850"/>
          <p14:tracePt t="221914" x="10775950" y="3614738"/>
          <p14:tracePt t="221931" x="10841038" y="3609975"/>
          <p14:tracePt t="221948" x="10895013" y="3605213"/>
          <p14:tracePt t="221964" x="11068050" y="3605213"/>
          <p14:tracePt t="221981" x="11117263" y="3605213"/>
          <p14:tracePt t="221998" x="11191875" y="3605213"/>
          <p14:tracePt t="222015" x="11252200" y="3605213"/>
          <p14:tracePt t="222031" x="11295063" y="3605213"/>
          <p14:tracePt t="222048" x="11310938" y="3605213"/>
          <p14:tracePt t="222053" x="11317288" y="3605213"/>
          <p14:tracePt t="222064" x="11333163" y="3605213"/>
          <p14:tracePt t="222081" x="11349038" y="3605213"/>
          <p14:tracePt t="222098" x="11360150" y="3605213"/>
          <p14:tracePt t="222115" x="11391900" y="3605213"/>
          <p14:tracePt t="222131" x="11418888" y="3605213"/>
          <p14:tracePt t="222148" x="11425238" y="3605213"/>
          <p14:tracePt t="222165" x="11445875" y="3605213"/>
          <p14:tracePt t="222181" x="11452225" y="3605213"/>
          <p14:tracePt t="222197" x="11461750" y="3605213"/>
          <p14:tracePt t="222319" x="11456988" y="3605213"/>
          <p14:tracePt t="222329" x="11441113" y="3614738"/>
          <p14:tracePt t="222333" x="11407775" y="3621088"/>
          <p14:tracePt t="222348" x="11387138" y="3625850"/>
          <p14:tracePt t="222364" x="11268075" y="3659188"/>
          <p14:tracePt t="222381" x="11045825" y="3713163"/>
          <p14:tracePt t="222397" x="10845800" y="3724275"/>
          <p14:tracePt t="222414" x="10672763" y="3729038"/>
          <p14:tracePt t="222431" x="10575925" y="3729038"/>
          <p14:tracePt t="222448" x="10229850" y="3729038"/>
          <p14:tracePt t="222464" x="10148888" y="3729038"/>
          <p14:tracePt t="222481" x="10047288" y="3729038"/>
          <p14:tracePt t="222498" x="9964738" y="3706813"/>
          <p14:tracePt t="222514" x="9840913" y="3679825"/>
          <p14:tracePt t="222531" x="9748838" y="3675063"/>
          <p14:tracePt t="222549" x="9656763" y="3659188"/>
          <p14:tracePt t="222554" x="9539288" y="3652838"/>
          <p14:tracePt t="222565" x="9501188" y="3636963"/>
          <p14:tracePt t="222581" x="9339263" y="3609975"/>
          <p14:tracePt t="222598" x="9197975" y="3594100"/>
          <p14:tracePt t="222614" x="9148763" y="3578225"/>
          <p14:tracePt t="222631" x="9144000" y="3578225"/>
          <p14:tracePt t="222647" x="9139238" y="3578225"/>
          <p14:tracePt t="222664" x="9132888" y="3571875"/>
          <p14:tracePt t="222754" x="9117013" y="3560763"/>
          <p14:tracePt t="222764" x="9112250" y="3560763"/>
          <p14:tracePt t="222773" x="9090025" y="3556000"/>
          <p14:tracePt t="222781" x="9085263" y="3551238"/>
          <p14:tracePt t="222798" x="9002713" y="3529013"/>
          <p14:tracePt t="222815" x="8948738" y="3517900"/>
          <p14:tracePt t="222831" x="8928100" y="3517900"/>
          <p14:tracePt t="222848" x="8912225" y="3506788"/>
          <p14:tracePt t="222894" x="8912225" y="3502025"/>
          <p14:tracePt t="222899" x="8912225" y="3490913"/>
          <p14:tracePt t="222914" x="8912225" y="3486150"/>
          <p14:tracePt t="222931" x="8948738" y="3459163"/>
          <p14:tracePt t="222948" x="9058275" y="3425825"/>
          <p14:tracePt t="222964" x="9117013" y="3414713"/>
          <p14:tracePt t="222982" x="9209088" y="3414713"/>
          <p14:tracePt t="222998" x="9285288" y="3414713"/>
          <p14:tracePt t="223014" x="9409113" y="3414713"/>
          <p14:tracePt t="223031" x="9478963" y="3414713"/>
          <p14:tracePt t="223048" x="9510713" y="3414713"/>
          <p14:tracePt t="223053" x="9555163" y="3414713"/>
          <p14:tracePt t="223081" x="9593263" y="3414713"/>
          <p14:tracePt t="223098" x="9625013" y="3414713"/>
          <p14:tracePt t="223114" x="9667875" y="3414713"/>
          <p14:tracePt t="223131" x="9694863" y="3414713"/>
          <p14:tracePt t="223148" x="9721850" y="3409950"/>
          <p14:tracePt t="223164" x="9755188" y="3387725"/>
          <p14:tracePt t="223181" x="9775825" y="3387725"/>
          <p14:tracePt t="223198" x="9802813" y="3382963"/>
          <p14:tracePt t="223214" x="9840913" y="3371850"/>
          <p14:tracePt t="223231" x="9874250" y="3371850"/>
          <p14:tracePt t="223248" x="9894888" y="3371850"/>
          <p14:tracePt t="223265" x="9921875" y="3371850"/>
          <p14:tracePt t="223281" x="9964738" y="3371850"/>
          <p14:tracePt t="223298" x="9986963" y="3371850"/>
          <p14:tracePt t="223315" x="10002838" y="3371850"/>
          <p14:tracePt t="223501" x="10009188" y="3371850"/>
          <p14:tracePt t="223512" x="10029825" y="3371850"/>
          <p14:tracePt t="223522" x="10036175" y="3371850"/>
          <p14:tracePt t="223532" x="10047288" y="3371850"/>
          <p14:tracePt t="223548" x="10074275" y="3371850"/>
          <p14:tracePt t="223565" x="10110788" y="3378200"/>
          <p14:tracePt t="223581" x="10164763" y="3405188"/>
          <p14:tracePt t="223598" x="10213975" y="3405188"/>
          <p14:tracePt t="223614" x="10263188" y="3409950"/>
          <p14:tracePt t="223631" x="10294938" y="3409950"/>
          <p14:tracePt t="223648" x="10364788" y="3409950"/>
          <p14:tracePt t="223664" x="10445750" y="3409950"/>
          <p14:tracePt t="223681" x="10499725" y="3414713"/>
          <p14:tracePt t="223697" x="10544175" y="3425825"/>
          <p14:tracePt t="223715" x="10587038" y="3425825"/>
          <p14:tracePt t="223731" x="10618788" y="3425825"/>
          <p14:tracePt t="223748" x="10629900" y="3425825"/>
          <p14:tracePt t="223765" x="10656888" y="3425825"/>
          <p14:tracePt t="223781" x="10679113" y="3398838"/>
          <p14:tracePt t="223814" x="10690225" y="3382963"/>
          <p14:tracePt t="223831" x="10690225" y="3371850"/>
          <p14:tracePt t="223848" x="10699750" y="3351213"/>
          <p14:tracePt t="223864" x="10706100" y="3344863"/>
          <p14:tracePt t="223881" x="10706100" y="3328988"/>
          <p14:tracePt t="223898" x="10706100" y="3324225"/>
          <p14:tracePt t="223940" x="10710863" y="3313113"/>
          <p14:tracePt t="223975" x="10717213" y="3306763"/>
          <p14:tracePt t="223989" x="10721975" y="3306763"/>
          <p14:tracePt t="224000" x="10771188" y="3306763"/>
          <p14:tracePt t="224005" x="10775950" y="3306763"/>
          <p14:tracePt t="224016" x="10829925" y="3324225"/>
          <p14:tracePt t="224031" x="10980738" y="3394075"/>
          <p14:tracePt t="224048" x="11202988" y="3486150"/>
          <p14:tracePt t="224053" x="11344275" y="3529013"/>
          <p14:tracePt t="224064" x="11391900" y="3544888"/>
          <p14:tracePt t="224081" x="11564938" y="3560763"/>
          <p14:tracePt t="224098" x="11607800" y="3560763"/>
          <p14:tracePt t="224208" x="11603038" y="3560763"/>
          <p14:tracePt t="224219" x="11571288" y="3551238"/>
          <p14:tracePt t="224231" x="11560175" y="3551238"/>
          <p14:tracePt t="224248" x="11533188" y="3551238"/>
          <p14:tracePt t="224265" x="11499850" y="3551238"/>
          <p14:tracePt t="224281" x="11468100" y="3551238"/>
          <p14:tracePt t="224298" x="11452225" y="3551238"/>
          <p14:tracePt t="224315" x="11434763" y="3551238"/>
          <p14:tracePt t="224331" x="11403013" y="3551238"/>
          <p14:tracePt t="224347" x="11380788" y="3551238"/>
          <p14:tracePt t="224364" x="11353800" y="3551238"/>
          <p14:tracePt t="224381" x="11333163" y="3551238"/>
          <p14:tracePt t="224398" x="11322050" y="3551238"/>
          <p14:tracePt t="224414" x="11310938" y="3551238"/>
          <p14:tracePt t="224431" x="11272838" y="3551238"/>
          <p14:tracePt t="224448" x="11229975" y="3551238"/>
          <p14:tracePt t="224468" x="11198225" y="3551238"/>
          <p14:tracePt t="224481" x="11191875" y="3551238"/>
          <p14:tracePt t="224498" x="11144250" y="3551238"/>
          <p14:tracePt t="224515" x="11122025" y="3551238"/>
          <p14:tracePt t="224531" x="11090275" y="3551238"/>
          <p14:tracePt t="224548" x="11045825" y="3551238"/>
          <p14:tracePt t="224553" x="11029950" y="3551238"/>
          <p14:tracePt t="224564" x="10998200" y="3551238"/>
          <p14:tracePt t="224581" x="10975975" y="3551238"/>
          <p14:tracePt t="224598" x="10948988" y="3551238"/>
          <p14:tracePt t="224614" x="10890250" y="3551238"/>
          <p14:tracePt t="224631" x="10829925" y="3551238"/>
          <p14:tracePt t="224648" x="10737850" y="3551238"/>
          <p14:tracePt t="224664" x="10629900" y="3567113"/>
          <p14:tracePt t="224681" x="10575925" y="3567113"/>
          <p14:tracePt t="224697" x="10521950" y="3582988"/>
          <p14:tracePt t="224716" x="10445750" y="3587750"/>
          <p14:tracePt t="224731" x="10391775" y="3594100"/>
          <p14:tracePt t="224748" x="10310813" y="3594100"/>
          <p14:tracePt t="224765" x="10213975" y="3605213"/>
          <p14:tracePt t="224781" x="10144125" y="3609975"/>
          <p14:tracePt t="224798" x="10079038" y="3625850"/>
          <p14:tracePt t="224814" x="9991725" y="3632200"/>
          <p14:tracePt t="224831" x="9932988" y="3636963"/>
          <p14:tracePt t="224847" x="9867900" y="3636963"/>
          <p14:tracePt t="224864" x="9836150" y="3636963"/>
          <p14:tracePt t="224881" x="9825038" y="3636963"/>
          <p14:tracePt t="224898" x="9809163" y="3625850"/>
          <p14:tracePt t="224914" x="9775825" y="3598863"/>
          <p14:tracePt t="224931" x="9775825" y="3529013"/>
          <p14:tracePt t="224947" x="9775825" y="3486150"/>
          <p14:tracePt t="224964" x="9775825" y="3470275"/>
          <p14:tracePt t="224981" x="9825038" y="3387725"/>
          <p14:tracePt t="224998" x="9856788" y="3355975"/>
          <p14:tracePt t="225015" x="9932988" y="3340100"/>
          <p14:tracePt t="225031" x="9971088" y="3328988"/>
          <p14:tracePt t="225048" x="9991725" y="3328988"/>
          <p14:tracePt t="225125" x="9998075" y="3328988"/>
          <p14:tracePt t="225146" x="9982200" y="3360738"/>
          <p14:tracePt t="225159" x="9964738" y="3371850"/>
          <p14:tracePt t="225170" x="9937750" y="3405188"/>
          <p14:tracePt t="225185" x="9910763" y="3421063"/>
          <p14:tracePt t="225199" x="9894888" y="3425825"/>
          <p14:tracePt t="225214" x="9863138" y="3436938"/>
          <p14:tracePt t="225231" x="9852025" y="3436938"/>
          <p14:tracePt t="225249" x="9840913" y="3436938"/>
          <p14:tracePt t="225265" x="9836150" y="3436938"/>
          <p14:tracePt t="225281" x="9829800" y="3436938"/>
          <p14:tracePt t="225298" x="9809163" y="3405188"/>
          <p14:tracePt t="225315" x="9793288" y="3378200"/>
          <p14:tracePt t="225331" x="9771063" y="3340100"/>
          <p14:tracePt t="225348" x="9771063" y="3324225"/>
          <p14:tracePt t="225365" x="9771063" y="3317875"/>
          <p14:tracePt t="225381" x="9764713" y="3297238"/>
          <p14:tracePt t="225434" x="9764713" y="3290888"/>
          <p14:tracePt t="225447" x="9764713" y="3286125"/>
          <p14:tracePt t="225451" x="9764713" y="3275013"/>
          <p14:tracePt t="225471" x="9764713" y="3248025"/>
          <p14:tracePt t="225481" x="9771063" y="3236913"/>
          <p14:tracePt t="225498" x="9793288" y="3198813"/>
          <p14:tracePt t="225515" x="9802813" y="3167063"/>
          <p14:tracePt t="225531" x="9820275" y="3128963"/>
          <p14:tracePt t="225548" x="9829800" y="3101975"/>
          <p14:tracePt t="225553" x="9829800" y="3090863"/>
          <p14:tracePt t="225564" x="9847263" y="3074988"/>
          <p14:tracePt t="225582" x="9856788" y="3025775"/>
          <p14:tracePt t="225598" x="9879013" y="2971800"/>
          <p14:tracePt t="225614" x="9883775" y="2913063"/>
          <p14:tracePt t="225631" x="9894888" y="2901950"/>
          <p14:tracePt t="225648" x="9894888" y="2879725"/>
          <p14:tracePt t="225664" x="9894888" y="2870200"/>
          <p14:tracePt t="225681" x="9894888" y="2852738"/>
          <p14:tracePt t="225698" x="9894888" y="2832100"/>
          <p14:tracePt t="225714" x="9894888" y="2805113"/>
          <p14:tracePt t="225731" x="9894888" y="2782888"/>
          <p14:tracePt t="225747" x="9894888" y="2755900"/>
          <p14:tracePt t="225765" x="9894888" y="2735263"/>
          <p14:tracePt t="225781" x="9894888" y="2724150"/>
          <p14:tracePt t="225798" x="9894888" y="2717800"/>
          <p14:tracePt t="226062" x="9894888" y="2740025"/>
          <p14:tracePt t="226073" x="9894888" y="2771775"/>
          <p14:tracePt t="226081" x="9894888" y="2798763"/>
          <p14:tracePt t="226098" x="9894888" y="2917825"/>
          <p14:tracePt t="226114" x="9894888" y="3016250"/>
          <p14:tracePt t="226131" x="9894888" y="3074988"/>
          <p14:tracePt t="226148" x="9894888" y="3144838"/>
          <p14:tracePt t="226164" x="9894888" y="3182938"/>
          <p14:tracePt t="226181" x="9901238" y="3194050"/>
          <p14:tracePt t="226217" x="9901238" y="3198813"/>
          <p14:tracePt t="226235" x="9901238" y="3205163"/>
          <p14:tracePt t="226248" x="9901238" y="3209925"/>
          <p14:tracePt t="226264" x="9901238" y="3232150"/>
          <p14:tracePt t="226281" x="9901238" y="3243263"/>
          <p14:tracePt t="226298" x="9901238" y="3270250"/>
          <p14:tracePt t="226315" x="9894888" y="3317875"/>
          <p14:tracePt t="226331" x="9894888" y="3333750"/>
          <p14:tracePt t="226348" x="9883775" y="3378200"/>
          <p14:tracePt t="226364" x="9879013" y="3409950"/>
          <p14:tracePt t="226381" x="9874250" y="3432175"/>
          <p14:tracePt t="226398" x="9867900" y="3452813"/>
          <p14:tracePt t="226414" x="9867900" y="3459163"/>
          <p14:tracePt t="226694" x="9867900" y="3470275"/>
          <p14:tracePt t="226704" x="9867900" y="3475038"/>
          <p14:tracePt t="226720" x="9879013" y="3475038"/>
          <p14:tracePt t="226734" x="9890125" y="3475038"/>
          <p14:tracePt t="226748" x="9928225" y="3475038"/>
          <p14:tracePt t="226765" x="9959975" y="3475038"/>
          <p14:tracePt t="226781" x="9986963" y="3475038"/>
          <p14:tracePt t="226798" x="10083800" y="3475038"/>
          <p14:tracePt t="226815" x="10110788" y="3475038"/>
          <p14:tracePt t="226831" x="10148888" y="3475038"/>
          <p14:tracePt t="226848" x="10171113" y="3475038"/>
          <p14:tracePt t="226864" x="10186988" y="3475038"/>
          <p14:tracePt t="226881" x="10198100" y="3475038"/>
          <p14:tracePt t="226898" x="10202863" y="3475038"/>
          <p14:tracePt t="226914" x="10218738" y="3475038"/>
          <p14:tracePt t="226931" x="10229850" y="3475038"/>
          <p14:tracePt t="226948" x="10245725" y="3479800"/>
          <p14:tracePt t="226964" x="10263188" y="3479800"/>
          <p14:tracePt t="226981" x="10267950" y="3486150"/>
          <p14:tracePt t="226998" x="10272713" y="3486150"/>
          <p14:tracePt t="227031" x="10279063" y="3486150"/>
          <p14:tracePt t="227048" x="10283825" y="3486150"/>
          <p14:tracePt t="227065" x="10294938" y="3486150"/>
          <p14:tracePt t="227081" x="10301288" y="3486150"/>
          <p14:tracePt t="227099" x="10306050" y="3486150"/>
          <p14:tracePt t="227121" x="10317163" y="3486150"/>
          <p14:tracePt t="227135" x="10328275" y="3490913"/>
          <p14:tracePt t="227148" x="10337800" y="3490913"/>
          <p14:tracePt t="227165" x="10355263" y="3490913"/>
          <p14:tracePt t="227181" x="10364788" y="3490913"/>
          <p14:tracePt t="227198" x="10402888" y="3490913"/>
          <p14:tracePt t="227214" x="10425113" y="3502025"/>
          <p14:tracePt t="227231" x="10463213" y="3517900"/>
          <p14:tracePt t="227248" x="10499725" y="3524250"/>
          <p14:tracePt t="227265" x="10521950" y="3524250"/>
          <p14:tracePt t="227281" x="10598150" y="3533775"/>
          <p14:tracePt t="227299" x="10625138" y="3540125"/>
          <p14:tracePt t="227315" x="10656888" y="3540125"/>
          <p14:tracePt t="227331" x="10710863" y="3551238"/>
          <p14:tracePt t="227348" x="10748963" y="3551238"/>
          <p14:tracePt t="227364" x="10802938" y="3556000"/>
          <p14:tracePt t="227381" x="10825163" y="3560763"/>
          <p14:tracePt t="227398" x="10879138" y="3560763"/>
          <p14:tracePt t="227414" x="10917238" y="3560763"/>
          <p14:tracePt t="227431" x="10960100" y="3560763"/>
          <p14:tracePt t="227448" x="10998200" y="3560763"/>
          <p14:tracePt t="227464" x="11007725" y="3560763"/>
          <p14:tracePt t="227481" x="11029950" y="3560763"/>
          <p14:tracePt t="227498" x="11041063" y="3560763"/>
          <p14:tracePt t="227514" x="11045825" y="3560763"/>
          <p14:tracePt t="227531" x="11052175" y="3560763"/>
          <p14:tracePt t="227548" x="11068050" y="3556000"/>
          <p14:tracePt t="227608" x="11079163" y="3556000"/>
          <p14:tracePt t="227619" x="11079163" y="3551238"/>
          <p14:tracePt t="227629" x="11083925" y="3544888"/>
          <p14:tracePt t="227648" x="11090275" y="3540125"/>
          <p14:tracePt t="227651" x="11095038" y="3540125"/>
          <p14:tracePt t="227747" x="11106150" y="3540125"/>
          <p14:tracePt t="228106" x="11095038" y="3540125"/>
          <p14:tracePt t="228114" x="11029950" y="3540125"/>
          <p14:tracePt t="228121" x="11002963" y="3540125"/>
          <p14:tracePt t="228131" x="10910888" y="3540125"/>
          <p14:tracePt t="228148" x="10814050" y="3524250"/>
          <p14:tracePt t="228164" x="10645775" y="3506788"/>
          <p14:tracePt t="228181" x="10544175" y="3486150"/>
          <p14:tracePt t="228216" x="10463213" y="3475038"/>
          <p14:tracePt t="228284" x="10456863" y="3475038"/>
          <p14:tracePt t="228298" x="10452100" y="3463925"/>
          <p14:tracePt t="228328" x="10445750" y="3463925"/>
          <p14:tracePt t="228333" x="10440988" y="3463925"/>
          <p14:tracePt t="228348" x="10418763" y="3463925"/>
          <p14:tracePt t="228365" x="10391775" y="3463925"/>
          <p14:tracePt t="228381" x="10360025" y="3463925"/>
          <p14:tracePt t="228398" x="10272713" y="3479800"/>
          <p14:tracePt t="228414" x="10182225" y="3486150"/>
          <p14:tracePt t="228431" x="10121900" y="3497263"/>
          <p14:tracePt t="228448" x="10025063" y="3506788"/>
          <p14:tracePt t="228464" x="9948863" y="3529013"/>
          <p14:tracePt t="228481" x="9883775" y="3533775"/>
          <p14:tracePt t="228498" x="9863138" y="3540125"/>
          <p14:tracePt t="228515" x="9840913" y="3540125"/>
          <p14:tracePt t="228531" x="9836150" y="3540125"/>
          <p14:tracePt t="228548" x="9829800" y="3540125"/>
          <p14:tracePt t="228564" x="9825038" y="3540125"/>
          <p14:tracePt t="228590" x="9813925" y="3540125"/>
          <p14:tracePt t="228600" x="9809163" y="3540125"/>
          <p14:tracePt t="228614" x="9802813" y="3529013"/>
          <p14:tracePt t="228631" x="9798050" y="3524250"/>
          <p14:tracePt t="228648" x="9798050" y="3502025"/>
          <p14:tracePt t="228665" x="9798050" y="3475038"/>
          <p14:tracePt t="228681" x="9798050" y="3463925"/>
          <p14:tracePt t="228698" x="9798050" y="3459163"/>
          <p14:tracePt t="228731" x="9798050" y="3452813"/>
          <p14:tracePt t="228817" x="9786938" y="3452813"/>
          <p14:tracePt t="228822" x="9782175" y="3452813"/>
          <p14:tracePt t="228831" x="9759950" y="3452813"/>
          <p14:tracePt t="228848" x="9694863" y="3470275"/>
          <p14:tracePt t="228864" x="9629775" y="3470275"/>
          <p14:tracePt t="228881" x="9539288" y="3497263"/>
          <p14:tracePt t="228898" x="9494838" y="3497263"/>
          <p14:tracePt t="228914" x="9478963" y="3497263"/>
          <p14:tracePt t="228931" x="9456738" y="3497263"/>
          <p14:tracePt t="228966" x="9451975" y="3497263"/>
          <p14:tracePt t="228993" x="9447213" y="3497263"/>
          <p14:tracePt t="229004" x="9436100" y="3497263"/>
          <p14:tracePt t="229019" x="9429750" y="3497263"/>
          <p14:tracePt t="229031" x="9420225" y="3497263"/>
          <p14:tracePt t="229048" x="9413875" y="3497263"/>
          <p14:tracePt t="229053" x="9409113" y="3497263"/>
          <p14:tracePt t="229065" x="9402763" y="3497263"/>
          <p14:tracePt t="229081" x="9398000" y="3497263"/>
          <p14:tracePt t="229099" x="9393238" y="3497263"/>
          <p14:tracePt t="229206" x="9386888" y="3497263"/>
          <p14:tracePt t="229214" x="9386888" y="3490913"/>
          <p14:tracePt t="229220" x="9386888" y="3475038"/>
          <p14:tracePt t="229231" x="9386888" y="3470275"/>
          <p14:tracePt t="229249" x="9413875" y="3409950"/>
          <p14:tracePt t="229265" x="9424988" y="3378200"/>
          <p14:tracePt t="229281" x="9424988" y="3371850"/>
          <p14:tracePt t="229298" x="9456738" y="3328988"/>
          <p14:tracePt t="229314" x="9467850" y="3306763"/>
          <p14:tracePt t="229331" x="9474200" y="3297238"/>
          <p14:tracePt t="229464" x="9440863" y="3306763"/>
          <p14:tracePt t="229481" x="9429750" y="3313113"/>
          <p14:tracePt t="229498" x="9409113" y="3324225"/>
          <p14:tracePt t="229515" x="9375775" y="3344863"/>
          <p14:tracePt t="229531" x="9371013" y="3355975"/>
          <p14:tracePt t="229548" x="9359900" y="3355975"/>
          <p14:tracePt t="229660" x="9355138" y="3355975"/>
          <p14:tracePt t="229686" x="9355138" y="3344863"/>
          <p14:tracePt t="229691" x="9355138" y="3340100"/>
          <p14:tracePt t="229697" x="9355138" y="3333750"/>
          <p14:tracePt t="229714" x="9355138" y="3302000"/>
          <p14:tracePt t="229731" x="9355138" y="3263900"/>
          <p14:tracePt t="229748" x="9355138" y="3225800"/>
          <p14:tracePt t="229765" x="9355138" y="3209925"/>
          <p14:tracePt t="229781" x="9355138" y="3171825"/>
          <p14:tracePt t="229800" x="9375775" y="3128963"/>
          <p14:tracePt t="229815" x="9386888" y="3090863"/>
          <p14:tracePt t="229831" x="9409113" y="3070225"/>
          <p14:tracePt t="229849" x="9424988" y="3032125"/>
          <p14:tracePt t="229864" x="9440863" y="3005138"/>
          <p14:tracePt t="229881" x="9463088" y="2978150"/>
          <p14:tracePt t="229898" x="9478963" y="2955925"/>
          <p14:tracePt t="229914" x="9490075" y="2924175"/>
          <p14:tracePt t="229931" x="9517063" y="2870200"/>
          <p14:tracePt t="229948" x="9539288" y="2843213"/>
          <p14:tracePt t="229966" x="9559925" y="2816225"/>
          <p14:tracePt t="229981" x="9566275" y="2798763"/>
          <p14:tracePt t="230000" x="9582150" y="2767013"/>
          <p14:tracePt t="230015" x="9593263" y="2755900"/>
          <p14:tracePt t="230031" x="9598025" y="2744788"/>
          <p14:tracePt t="230048" x="9602788" y="2735263"/>
          <p14:tracePt t="230065" x="9613900" y="2728913"/>
          <p14:tracePt t="230098" x="9620250" y="2724150"/>
          <p14:tracePt t="230114" x="9629775" y="2713038"/>
          <p14:tracePt t="230131" x="9647238" y="2701925"/>
          <p14:tracePt t="230148" x="9656763" y="2686050"/>
          <p14:tracePt t="230181" x="9663113" y="2681288"/>
          <p14:tracePt t="230198" x="9674225" y="2674938"/>
          <p14:tracePt t="230684" x="9678988" y="2674938"/>
          <p14:tracePt t="230713" x="9674225" y="2686050"/>
          <p14:tracePt t="230721" x="9667875" y="2690813"/>
          <p14:tracePt t="230731" x="9652000" y="2701925"/>
          <p14:tracePt t="230748" x="9636125" y="2713038"/>
          <p14:tracePt t="230765" x="9629775" y="2713038"/>
          <p14:tracePt t="230798" x="9613900" y="2735263"/>
          <p14:tracePt t="233196" x="9613900" y="2728913"/>
          <p14:tracePt t="233216" x="9609138" y="2735263"/>
          <p14:tracePt t="233225" x="9598025" y="2735263"/>
          <p14:tracePt t="233235" x="9555163" y="2755900"/>
          <p14:tracePt t="233248" x="9510713" y="2762250"/>
          <p14:tracePt t="233265" x="9382125" y="2767013"/>
          <p14:tracePt t="233281" x="9220200" y="2778125"/>
          <p14:tracePt t="233298" x="9094788" y="2778125"/>
          <p14:tracePt t="233331" x="8705850" y="2778125"/>
          <p14:tracePt t="233364" x="8197850" y="2778125"/>
          <p14:tracePt t="233398" x="7539038" y="2836863"/>
          <p14:tracePt t="233415" x="7397750" y="2852738"/>
          <p14:tracePt t="233431" x="7219950" y="2897188"/>
          <p14:tracePt t="233448" x="7062788" y="2944813"/>
          <p14:tracePt t="233466" x="6934200" y="3005138"/>
          <p14:tracePt t="233481" x="6862763" y="3043238"/>
          <p14:tracePt t="233498" x="6831013" y="3063875"/>
          <p14:tracePt t="233515" x="6781800" y="3106738"/>
          <p14:tracePt t="233531" x="6761163" y="3133725"/>
          <p14:tracePt t="233548" x="6745288" y="3155950"/>
          <p14:tracePt t="233565" x="6745288" y="3167063"/>
          <p14:tracePt t="233585" x="6738938" y="3171825"/>
          <p14:tracePt t="233600" x="6734175" y="3209925"/>
          <p14:tracePt t="233615" x="6734175" y="3248025"/>
          <p14:tracePt t="233631" x="6727825" y="3270250"/>
          <p14:tracePt t="233648" x="6727825" y="3286125"/>
          <p14:tracePt t="233665" x="6727825" y="3302000"/>
          <p14:tracePt t="233681" x="6727825" y="3306763"/>
          <p14:tracePt t="233698" x="6734175" y="3306763"/>
          <p14:tracePt t="233732" x="6745288" y="3306763"/>
          <p14:tracePt t="233755" x="6745288" y="3313113"/>
          <p14:tracePt t="233765" x="6761163" y="3324225"/>
          <p14:tracePt t="233781" x="6799263" y="3344863"/>
          <p14:tracePt t="233798" x="6842125" y="3367088"/>
          <p14:tracePt t="233815" x="6873875" y="3398838"/>
          <p14:tracePt t="233831" x="6907213" y="3497263"/>
          <p14:tracePt t="233848" x="6938963" y="3621088"/>
          <p14:tracePt t="233864" x="6961188" y="3751263"/>
          <p14:tracePt t="233881" x="7019925" y="3956050"/>
          <p14:tracePt t="233899" x="7073900" y="4129088"/>
          <p14:tracePt t="233915" x="7100888" y="4205288"/>
          <p14:tracePt t="233931" x="7143750" y="4356100"/>
          <p14:tracePt t="233948" x="7192963" y="4491038"/>
          <p14:tracePt t="233965" x="7242175" y="4668838"/>
          <p14:tracePt t="233982" x="7269163" y="4745038"/>
          <p14:tracePt t="233999" x="7300913" y="4810125"/>
          <p14:tracePt t="234015" x="7316788" y="4837113"/>
          <p14:tracePt t="234031" x="7323138" y="4875213"/>
          <p14:tracePt t="234048" x="7327900" y="4884738"/>
          <p14:tracePt t="234053" x="7334250" y="4884738"/>
          <p14:tracePt t="234065" x="7334250" y="4895850"/>
          <p14:tracePt t="234081" x="7339013" y="4902200"/>
          <p14:tracePt t="234190" x="7343775" y="4906963"/>
          <p14:tracePt t="234202" x="7354888" y="4906963"/>
          <p14:tracePt t="234218" x="7361238" y="4902200"/>
          <p14:tracePt t="234228" x="7366000" y="4891088"/>
          <p14:tracePt t="234243" x="7377113" y="4875213"/>
          <p14:tracePt t="234249" x="7388225" y="4852988"/>
          <p14:tracePt t="234265" x="7415213" y="4821238"/>
          <p14:tracePt t="234281" x="7435850" y="4810125"/>
          <p14:tracePt t="234298" x="7500938" y="4760913"/>
          <p14:tracePt t="234315" x="7527925" y="474503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Engineering</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Depositing non-fouling or low-fouling layers to create an “inert surface”</a:t>
            </a:r>
            <a:endParaRPr lang="en-US" dirty="0"/>
          </a:p>
          <a:p>
            <a:r>
              <a:rPr lang="en-US" dirty="0"/>
              <a:t>Different types of polymers </a:t>
            </a:r>
            <a:r>
              <a:rPr lang="en-US" dirty="0" smtClean="0"/>
              <a:t>including </a:t>
            </a:r>
            <a:r>
              <a:rPr lang="en-US" dirty="0"/>
              <a:t>polysaccharides (dextran), </a:t>
            </a:r>
            <a:r>
              <a:rPr lang="en-US" dirty="0" err="1"/>
              <a:t>polyacrylates</a:t>
            </a:r>
            <a:r>
              <a:rPr lang="en-US" dirty="0" smtClean="0"/>
              <a:t>, polyacrylamides</a:t>
            </a:r>
            <a:r>
              <a:rPr lang="en-US" dirty="0"/>
              <a:t>, and poly(ethylene glycol) (PEG</a:t>
            </a:r>
            <a:r>
              <a:rPr lang="en-US" dirty="0" smtClean="0"/>
              <a:t>)</a:t>
            </a:r>
          </a:p>
          <a:p>
            <a:r>
              <a:rPr lang="en-US" dirty="0" smtClean="0"/>
              <a:t>The commonality of good anti-fouling surfaces is their capability in strongly binding water-polar, hydrogen bond accepting, not hydrogen bond donors, and electrically neutral</a:t>
            </a:r>
          </a:p>
          <a:p>
            <a:r>
              <a:rPr lang="en-US" dirty="0" smtClean="0"/>
              <a:t>Self-assembled monolayers of ethylene glycols are commonly used to backfill the biosensor surface</a:t>
            </a:r>
          </a:p>
          <a:p>
            <a:r>
              <a:rPr lang="en-US" dirty="0" err="1" smtClean="0"/>
              <a:t>Zwitterionic</a:t>
            </a:r>
            <a:r>
              <a:rPr lang="en-US" dirty="0" smtClean="0"/>
              <a:t> polymer brushes are emerging as antifouling coatings.</a:t>
            </a:r>
          </a:p>
        </p:txBody>
      </p:sp>
      <p:pic>
        <p:nvPicPr>
          <p:cNvPr id="5" name="Content Placeholder 4" descr="Screen Clipping"/>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911460" y="1523369"/>
            <a:ext cx="3835597" cy="1739989"/>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7753" y="3458166"/>
            <a:ext cx="3603009" cy="2975765"/>
          </a:xfrm>
          <a:prstGeom prst="rect">
            <a:avLst/>
          </a:prstGeom>
        </p:spPr>
      </p:pic>
      <p:sp>
        <p:nvSpPr>
          <p:cNvPr id="8" name="Rectangle 7"/>
          <p:cNvSpPr/>
          <p:nvPr/>
        </p:nvSpPr>
        <p:spPr>
          <a:xfrm>
            <a:off x="243507" y="6413295"/>
            <a:ext cx="2677336" cy="307777"/>
          </a:xfrm>
          <a:prstGeom prst="rect">
            <a:avLst/>
          </a:prstGeom>
        </p:spPr>
        <p:txBody>
          <a:bodyPr wrap="none">
            <a:spAutoFit/>
          </a:bodyPr>
          <a:lstStyle/>
          <a:p>
            <a:r>
              <a:rPr lang="en-US" sz="1400" dirty="0">
                <a:latin typeface="Arial" panose="020B0604020202020204" pitchFamily="34" charset="0"/>
              </a:rPr>
              <a:t>Langmuir 2019, 35, 1072</a:t>
            </a:r>
            <a:r>
              <a:rPr lang="en-US" sz="1400" dirty="0">
                <a:latin typeface="Courier New" panose="02070309020205020404" pitchFamily="49" charset="0"/>
              </a:rPr>
              <a:t>−</a:t>
            </a:r>
            <a:r>
              <a:rPr lang="en-US" sz="1400" dirty="0">
                <a:latin typeface="Arial" panose="020B0604020202020204" pitchFamily="34" charset="0"/>
              </a:rPr>
              <a:t>1084</a:t>
            </a:r>
            <a:endParaRPr lang="en-US" sz="1400" dirty="0"/>
          </a:p>
        </p:txBody>
      </p:sp>
      <p:sp>
        <p:nvSpPr>
          <p:cNvPr id="9" name="Rectangle 8"/>
          <p:cNvSpPr/>
          <p:nvPr/>
        </p:nvSpPr>
        <p:spPr>
          <a:xfrm>
            <a:off x="8175499" y="6474850"/>
            <a:ext cx="2960554" cy="307777"/>
          </a:xfrm>
          <a:prstGeom prst="rect">
            <a:avLst/>
          </a:prstGeom>
        </p:spPr>
        <p:txBody>
          <a:bodyPr wrap="none">
            <a:spAutoFit/>
          </a:bodyPr>
          <a:lstStyle/>
          <a:p>
            <a:r>
              <a:rPr lang="de-DE" sz="1400" dirty="0">
                <a:latin typeface="AdvOT65f8a23b.I"/>
              </a:rPr>
              <a:t>Chem. Rev. </a:t>
            </a:r>
            <a:r>
              <a:rPr lang="de-DE" sz="1400" dirty="0">
                <a:latin typeface="AdvOT46dcae81"/>
              </a:rPr>
              <a:t>2021, 121, 8095</a:t>
            </a:r>
            <a:r>
              <a:rPr lang="de-DE" sz="1400" dirty="0">
                <a:latin typeface="AdvOT8608a8d1+22"/>
              </a:rPr>
              <a:t>−</a:t>
            </a:r>
            <a:r>
              <a:rPr lang="de-DE" sz="1400" dirty="0">
                <a:latin typeface="AdvOT46dcae81"/>
              </a:rPr>
              <a:t>8160</a:t>
            </a:r>
            <a:endParaRPr lang="en-US" sz="1400"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46125009"/>
      </p:ext>
    </p:extLst>
  </p:cSld>
  <p:clrMapOvr>
    <a:masterClrMapping/>
  </p:clrMapOvr>
  <mc:AlternateContent xmlns:mc="http://schemas.openxmlformats.org/markup-compatibility/2006" xmlns:p14="http://schemas.microsoft.com/office/powerpoint/2010/main">
    <mc:Choice Requires="p14">
      <p:transition spd="slow" p14:dur="2000" advTm="290521"/>
    </mc:Choice>
    <mc:Fallback xmlns="">
      <p:transition spd="slow" advTm="290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21855" x="7543800" y="4745038"/>
          <p14:tracePt t="21869" x="7874000" y="3895725"/>
          <p14:tracePt t="21880" x="7874000" y="3886200"/>
          <p14:tracePt t="21889" x="7874000" y="3852863"/>
          <p14:tracePt t="21899" x="7874000" y="3848100"/>
          <p14:tracePt t="21916" x="7874000" y="3832225"/>
          <p14:tracePt t="21933" x="7869238" y="3821113"/>
          <p14:tracePt t="21990" x="7862888" y="3821113"/>
          <p14:tracePt t="22021" x="7851775" y="3821113"/>
          <p14:tracePt t="22049" x="7797800" y="3832225"/>
          <p14:tracePt t="22066" x="7761288" y="3836988"/>
          <p14:tracePt t="22083" x="7678738" y="3852863"/>
          <p14:tracePt t="22099" x="7624763" y="3863975"/>
          <p14:tracePt t="22116" x="7523163" y="3875088"/>
          <p14:tracePt t="22132" x="7435850" y="3875088"/>
          <p14:tracePt t="22149" x="7381875" y="3886200"/>
          <p14:tracePt t="22166" x="7215188" y="3879850"/>
          <p14:tracePt t="22182" x="7019925" y="3832225"/>
          <p14:tracePt t="22199" x="6711950" y="3702050"/>
          <p14:tracePt t="22216" x="6338888" y="3551238"/>
          <p14:tracePt t="22232" x="6176963" y="3497263"/>
          <p14:tracePt t="22250" x="5799138" y="3351213"/>
          <p14:tracePt t="22266" x="5453063" y="3225800"/>
          <p14:tracePt t="22283" x="5349875" y="3160713"/>
          <p14:tracePt t="22300" x="5257800" y="3097213"/>
          <p14:tracePt t="22316" x="5138738" y="3025775"/>
          <p14:tracePt t="22333" x="5041900" y="3009900"/>
          <p14:tracePt t="22349" x="4949825" y="3005138"/>
          <p14:tracePt t="22366" x="4830763" y="3005138"/>
          <p14:tracePt t="22382" x="4713288" y="3005138"/>
          <p14:tracePt t="22399" x="4513263" y="3016250"/>
          <p14:tracePt t="22415" x="4387850" y="3016250"/>
          <p14:tracePt t="22432" x="4295775" y="3016250"/>
          <p14:tracePt t="22449" x="4167188" y="3016250"/>
          <p14:tracePt t="22466" x="4037013" y="3009900"/>
          <p14:tracePt t="22483" x="3821113" y="2978150"/>
          <p14:tracePt t="22500" x="3686175" y="2962275"/>
          <p14:tracePt t="22516" x="3636963" y="2955925"/>
          <p14:tracePt t="22533" x="3333750" y="2906713"/>
          <p14:tracePt t="22549" x="3225800" y="2886075"/>
          <p14:tracePt t="22566" x="3032125" y="2847975"/>
          <p14:tracePt t="22583" x="2874963" y="2820988"/>
          <p14:tracePt t="22600" x="2713038" y="2778125"/>
          <p14:tracePt t="22616" x="2605088" y="2751138"/>
          <p14:tracePt t="22632" x="2535238" y="2728913"/>
          <p14:tracePt t="22649" x="2416175" y="2681288"/>
          <p14:tracePt t="22666" x="2312988" y="2632075"/>
          <p14:tracePt t="22683" x="2178050" y="2578100"/>
          <p14:tracePt t="22699" x="2032000" y="2501900"/>
          <p14:tracePt t="22716" x="1951038" y="2463800"/>
          <p14:tracePt t="22732" x="1789113" y="2382838"/>
          <p14:tracePt t="22750" x="1546225" y="2259013"/>
          <p14:tracePt t="22766" x="1389063" y="2173288"/>
          <p14:tracePt t="22783" x="1274763" y="2128838"/>
          <p14:tracePt t="22799" x="1243013" y="2112963"/>
          <p14:tracePt t="22816" x="1200150" y="2074863"/>
          <p14:tracePt t="22833" x="1200150" y="2070100"/>
          <p14:tracePt t="22849" x="1200150" y="2063750"/>
          <p14:tracePt t="22866" x="1200150" y="2058988"/>
          <p14:tracePt t="22882" x="1200150" y="2054225"/>
          <p14:tracePt t="22916" x="1200150" y="2036763"/>
          <p14:tracePt t="22932" x="1200150" y="2032000"/>
          <p14:tracePt t="23056" x="1200150" y="2020888"/>
          <p14:tracePt t="23110" x="1204913" y="2020888"/>
          <p14:tracePt t="23119" x="1211263" y="2016125"/>
          <p14:tracePt t="23158" x="1220788" y="2016125"/>
          <p14:tracePt t="23236" x="1227138" y="2016125"/>
          <p14:tracePt t="23268" x="1231900" y="2016125"/>
          <p14:tracePt t="23277" x="1238250" y="2016125"/>
          <p14:tracePt t="23283" x="1243013" y="2016125"/>
          <p14:tracePt t="23300" x="1247775" y="2016125"/>
          <p14:tracePt t="23316" x="1265238" y="2016125"/>
          <p14:tracePt t="23333" x="1270000" y="2016125"/>
          <p14:tracePt t="23349" x="1281113" y="2016125"/>
          <p14:tracePt t="23366" x="1285875" y="2016125"/>
          <p14:tracePt t="23382" x="1292225" y="2016125"/>
          <p14:tracePt t="23399" x="1296988" y="2016125"/>
          <p14:tracePt t="23441" x="1312863" y="2016125"/>
          <p14:tracePt t="23461" x="1323975" y="2016125"/>
          <p14:tracePt t="23482" x="1328738" y="2016125"/>
          <p14:tracePt t="23546" x="1335088" y="2016125"/>
          <p14:tracePt t="23559" x="1346200" y="2016125"/>
          <p14:tracePt t="23567" x="1350963" y="2016125"/>
          <p14:tracePt t="23584" x="1366838" y="2016125"/>
          <p14:tracePt t="23589" x="1373188" y="2016125"/>
          <p14:tracePt t="23600" x="1377950" y="2016125"/>
          <p14:tracePt t="23616" x="1382713" y="2016125"/>
          <p14:tracePt t="23632" x="1400175" y="2016125"/>
          <p14:tracePt t="23649" x="1420813" y="2016125"/>
          <p14:tracePt t="23666" x="1465263" y="2016125"/>
          <p14:tracePt t="23683" x="1501775" y="2016125"/>
          <p14:tracePt t="23699" x="1524000" y="2016125"/>
          <p14:tracePt t="23716" x="1566863" y="2020888"/>
          <p14:tracePt t="23732" x="1627188" y="2027238"/>
          <p14:tracePt t="23753" x="1708150" y="2047875"/>
          <p14:tracePt t="23766" x="1762125" y="2054225"/>
          <p14:tracePt t="23783" x="1816100" y="2054225"/>
          <p14:tracePt t="23800" x="1827213" y="2054225"/>
          <p14:tracePt t="23816" x="1885950" y="2058988"/>
          <p14:tracePt t="23833" x="1908175" y="2058988"/>
          <p14:tracePt t="23849" x="1951038" y="2070100"/>
          <p14:tracePt t="23866" x="1982788" y="2074863"/>
          <p14:tracePt t="23882" x="2032000" y="2074863"/>
          <p14:tracePt t="23899" x="2090738" y="2081213"/>
          <p14:tracePt t="23916" x="2117725" y="2081213"/>
          <p14:tracePt t="23932" x="2178050" y="2081213"/>
          <p14:tracePt t="23949" x="2220913" y="2081213"/>
          <p14:tracePt t="23966" x="2301875" y="2081213"/>
          <p14:tracePt t="23983" x="2393950" y="2081213"/>
          <p14:tracePt t="24000" x="2432050" y="2081213"/>
          <p14:tracePt t="24017" x="2524125" y="2081213"/>
          <p14:tracePt t="24034" x="2555875" y="2081213"/>
          <p14:tracePt t="24050" x="2582863" y="2081213"/>
          <p14:tracePt t="24066" x="2609850" y="2081213"/>
          <p14:tracePt t="24084" x="2625725" y="2081213"/>
          <p14:tracePt t="24102" x="2632075" y="2081213"/>
          <p14:tracePt t="24122" x="2636838" y="2081213"/>
          <p14:tracePt t="24157" x="2643188" y="2081213"/>
          <p14:tracePt t="24172" x="2647950" y="2081213"/>
          <p14:tracePt t="24182" x="2652713" y="2081213"/>
          <p14:tracePt t="24202" x="2659063" y="2081213"/>
          <p14:tracePt t="24212" x="2670175" y="2081213"/>
          <p14:tracePt t="24222" x="2708275" y="2081213"/>
          <p14:tracePt t="24238" x="2724150" y="2081213"/>
          <p14:tracePt t="24250" x="2789238" y="2074863"/>
          <p14:tracePt t="24266" x="2820988" y="2070100"/>
          <p14:tracePt t="24283" x="2825750" y="2070100"/>
          <p14:tracePt t="24299" x="2859088" y="2070100"/>
          <p14:tracePt t="24316" x="2906713" y="2070100"/>
          <p14:tracePt t="24333" x="2951163" y="2070100"/>
          <p14:tracePt t="24349" x="3021013" y="2081213"/>
          <p14:tracePt t="24366" x="3171825" y="2205038"/>
          <p14:tracePt t="24382" x="3378200" y="2398713"/>
          <p14:tracePt t="24399" x="3497263" y="2474913"/>
          <p14:tracePt t="24416" x="3951288" y="2843213"/>
          <p14:tracePt t="24432" x="4421188" y="3194050"/>
          <p14:tracePt t="24449" x="5080000" y="3641725"/>
          <p14:tracePt t="24466" x="5475288" y="3852863"/>
          <p14:tracePt t="24482" x="5680075" y="3951288"/>
          <p14:tracePt t="24500" x="5976938" y="4059238"/>
          <p14:tracePt t="24516" x="6188075" y="4122738"/>
          <p14:tracePt t="24533" x="6354763" y="4129088"/>
          <p14:tracePt t="24549" x="6403975" y="4129088"/>
          <p14:tracePt t="24566" x="6426200" y="4129088"/>
          <p14:tracePt t="24583" x="6480175" y="4113213"/>
          <p14:tracePt t="24587" x="6491288" y="4106863"/>
          <p14:tracePt t="24599" x="6500813" y="4102100"/>
          <p14:tracePt t="24616" x="6523038" y="4079875"/>
          <p14:tracePt t="24633" x="6561138" y="4064000"/>
          <p14:tracePt t="24649" x="6577013" y="4052888"/>
          <p14:tracePt t="24666" x="6599238" y="4052888"/>
          <p14:tracePt t="24682" x="6619875" y="4052888"/>
          <p14:tracePt t="24699" x="6684963" y="4052888"/>
          <p14:tracePt t="24716" x="6723063" y="4052888"/>
          <p14:tracePt t="24733" x="6781800" y="4052888"/>
          <p14:tracePt t="24750" x="6808788" y="4052888"/>
          <p14:tracePt t="24766" x="6835775" y="4052888"/>
          <p14:tracePt t="24783" x="6884988" y="4090988"/>
          <p14:tracePt t="24800" x="6988175" y="4156075"/>
          <p14:tracePt t="24816" x="7073900" y="4198938"/>
          <p14:tracePt t="24833" x="7154863" y="4225925"/>
          <p14:tracePt t="24849" x="7231063" y="4268788"/>
          <p14:tracePt t="24866" x="7253288" y="4279900"/>
          <p14:tracePt t="24882" x="7262813" y="4286250"/>
          <p14:tracePt t="24899" x="7269163" y="4291013"/>
          <p14:tracePt t="24916" x="7273925" y="4291013"/>
          <p14:tracePt t="24989" x="7285038" y="4291013"/>
          <p14:tracePt t="25015" x="7296150" y="4291013"/>
          <p14:tracePt t="25020" x="7307263" y="4291013"/>
          <p14:tracePt t="25034" x="7334250" y="4291013"/>
          <p14:tracePt t="25049" x="7370763" y="4295775"/>
          <p14:tracePt t="25066" x="7388225" y="4295775"/>
          <p14:tracePt t="25083" x="7424738" y="4295775"/>
          <p14:tracePt t="25088" x="7435850" y="4295775"/>
          <p14:tracePt t="25100" x="7442200" y="4295775"/>
          <p14:tracePt t="25116" x="7451725" y="4295775"/>
          <p14:tracePt t="25133" x="7458075" y="4295775"/>
          <p14:tracePt t="25149" x="7469188" y="4295775"/>
          <p14:tracePt t="25166" x="7473950" y="4295775"/>
          <p14:tracePt t="25182" x="7489825" y="4295775"/>
          <p14:tracePt t="25216" x="7500938" y="4295775"/>
          <p14:tracePt t="25232" x="7516813" y="4295775"/>
          <p14:tracePt t="25250" x="7554913" y="4306888"/>
          <p14:tracePt t="25267" x="7566025" y="4306888"/>
          <p14:tracePt t="25283" x="7615238" y="4306888"/>
          <p14:tracePt t="25300" x="7696200" y="4333875"/>
          <p14:tracePt t="25316" x="7750175" y="4340225"/>
          <p14:tracePt t="25333" x="7781925" y="4340225"/>
          <p14:tracePt t="25349" x="7793038" y="4344988"/>
          <p14:tracePt t="25366" x="7815263" y="4349750"/>
          <p14:tracePt t="25383" x="7820025" y="4349750"/>
          <p14:tracePt t="25416" x="7824788" y="4349750"/>
          <p14:tracePt t="25432" x="7831138" y="4349750"/>
          <p14:tracePt t="25449" x="7842250" y="4349750"/>
          <p14:tracePt t="25466" x="7847013" y="4349750"/>
          <p14:tracePt t="25483" x="7858125" y="4349750"/>
          <p14:tracePt t="25501" x="7889875" y="4349750"/>
          <p14:tracePt t="25516" x="7912100" y="4349750"/>
          <p14:tracePt t="25533" x="7932738" y="4349750"/>
          <p14:tracePt t="25549" x="7939088" y="4349750"/>
          <p14:tracePt t="25566" x="7970838" y="4349750"/>
          <p14:tracePt t="25584" x="7997825" y="4349750"/>
          <p14:tracePt t="25599" x="8020050" y="4349750"/>
          <p14:tracePt t="25616" x="8047038" y="4349750"/>
          <p14:tracePt t="25633" x="8062913" y="4349750"/>
          <p14:tracePt t="25649" x="8096250" y="4349750"/>
          <p14:tracePt t="25666" x="8105775" y="4349750"/>
          <p14:tracePt t="25682" x="8116888" y="4349750"/>
          <p14:tracePt t="25699" x="8123238" y="4349750"/>
          <p14:tracePt t="25716" x="8132763" y="4356100"/>
          <p14:tracePt t="25733" x="8159750" y="4367213"/>
          <p14:tracePt t="25750" x="8170863" y="4367213"/>
          <p14:tracePt t="25766" x="8197850" y="4367213"/>
          <p14:tracePt t="25783" x="8213725" y="4371975"/>
          <p14:tracePt t="25799" x="8220075" y="4371975"/>
          <p14:tracePt t="25816" x="8235950" y="4371975"/>
          <p14:tracePt t="25833" x="8247063" y="4371975"/>
          <p14:tracePt t="25850" x="8258175" y="4376738"/>
          <p14:tracePt t="25866" x="8274050" y="4376738"/>
          <p14:tracePt t="25882" x="8296275" y="4383088"/>
          <p14:tracePt t="25899" x="8323263" y="4383088"/>
          <p14:tracePt t="25916" x="8339138" y="4383088"/>
          <p14:tracePt t="25933" x="8359775" y="4383088"/>
          <p14:tracePt t="25966" x="8377238" y="4383088"/>
          <p14:tracePt t="26043" x="8382000" y="4383088"/>
          <p14:tracePt t="26120" x="8386763" y="4383088"/>
          <p14:tracePt t="26129" x="8393113" y="4383088"/>
          <p14:tracePt t="26156" x="8397875" y="4387850"/>
          <p14:tracePt t="26388" x="8404225" y="4387850"/>
          <p14:tracePt t="26396" x="8408988" y="4387850"/>
          <p14:tracePt t="26412" x="8420100" y="4387850"/>
          <p14:tracePt t="26422" x="8424863" y="4387850"/>
          <p14:tracePt t="26439" x="8440738" y="4387850"/>
          <p14:tracePt t="26449" x="8447088" y="4387850"/>
          <p14:tracePt t="26466" x="8467725" y="4387850"/>
          <p14:tracePt t="26483" x="8494713" y="4387850"/>
          <p14:tracePt t="26500" x="8523288" y="4387850"/>
          <p14:tracePt t="26517" x="8539163" y="4387850"/>
          <p14:tracePt t="26533" x="8543925" y="4387850"/>
          <p14:tracePt t="26550" x="8550275" y="4387850"/>
          <p14:tracePt t="26566" x="8555038" y="4387850"/>
          <p14:tracePt t="26583" x="8570913" y="4387850"/>
          <p14:tracePt t="26660" x="8577263" y="4387850"/>
          <p14:tracePt t="26756" x="8582025" y="4387850"/>
          <p14:tracePt t="26897" x="8586788" y="4387850"/>
          <p14:tracePt t="26926" x="8593138" y="4387850"/>
          <p14:tracePt t="26931" x="8604250" y="4387850"/>
          <p14:tracePt t="26959" x="8609013" y="4387850"/>
          <p14:tracePt t="26968" x="8620125" y="4387850"/>
          <p14:tracePt t="26971" x="8624888" y="4387850"/>
          <p14:tracePt t="26999" x="8640763" y="4383088"/>
          <p14:tracePt t="27032" x="8658225" y="4371975"/>
          <p14:tracePt t="27049" x="8662988" y="4371975"/>
          <p14:tracePt t="27377" x="8667750" y="4371975"/>
          <p14:tracePt t="27389" x="8674100" y="4371975"/>
          <p14:tracePt t="27411" x="8678863" y="4371975"/>
          <p14:tracePt t="27415" x="8685213" y="4371975"/>
          <p14:tracePt t="27426" x="8689975" y="4371975"/>
          <p14:tracePt t="27433" x="8701088" y="4371975"/>
          <p14:tracePt t="27449" x="8712200" y="4371975"/>
          <p14:tracePt t="27483" x="8743950" y="4371975"/>
          <p14:tracePt t="27516" x="8755063" y="4371975"/>
          <p14:tracePt t="27549" x="8770938" y="4371975"/>
          <p14:tracePt t="27566" x="8777288" y="4371975"/>
          <p14:tracePt t="27583" x="8786813" y="4371975"/>
          <p14:tracePt t="27588" x="8797925" y="4371975"/>
          <p14:tracePt t="27602" x="8804275" y="4371975"/>
          <p14:tracePt t="27616" x="8831263" y="4371975"/>
          <p14:tracePt t="27632" x="8847138" y="4383088"/>
          <p14:tracePt t="27649" x="8863013" y="4387850"/>
          <p14:tracePt t="27666" x="8928100" y="4403725"/>
          <p14:tracePt t="27683" x="8959850" y="4421188"/>
          <p14:tracePt t="27699" x="9020175" y="4437063"/>
          <p14:tracePt t="27716" x="9058275" y="4448175"/>
          <p14:tracePt t="27733" x="9085263" y="4448175"/>
          <p14:tracePt t="27750" x="9094788" y="4452938"/>
          <p14:tracePt t="27819" x="9101138" y="4452938"/>
          <p14:tracePt t="27830" x="9105900" y="4452938"/>
          <p14:tracePt t="27840" x="9112250" y="4452938"/>
          <p14:tracePt t="27849" x="9121775" y="4459288"/>
          <p14:tracePt t="27866" x="9128125" y="4459288"/>
          <p14:tracePt t="27883" x="9148763" y="4464050"/>
          <p14:tracePt t="27899" x="9170988" y="4464050"/>
          <p14:tracePt t="27916" x="9197975" y="4464050"/>
          <p14:tracePt t="27933" x="9251950" y="4464050"/>
          <p14:tracePt t="27949" x="9290050" y="4475163"/>
          <p14:tracePt t="27966" x="9332913" y="4479925"/>
          <p14:tracePt t="27983" x="9355138" y="4486275"/>
          <p14:tracePt t="28000" x="9382125" y="4491038"/>
          <p14:tracePt t="28017" x="9413875" y="4495800"/>
          <p14:tracePt t="28033" x="9436100" y="4502150"/>
          <p14:tracePt t="28049" x="9440863" y="4502150"/>
          <p14:tracePt t="28066" x="9451975" y="4502150"/>
          <p14:tracePt t="28084" x="9463088" y="4506913"/>
          <p14:tracePt t="28102" x="9467850" y="4506913"/>
          <p14:tracePt t="28116" x="9490075" y="4513263"/>
          <p14:tracePt t="28133" x="9494838" y="4522788"/>
          <p14:tracePt t="28149" x="9505950" y="4522788"/>
          <p14:tracePt t="28183" x="9521825" y="4522788"/>
          <p14:tracePt t="28216" x="9528175" y="4522788"/>
          <p14:tracePt t="28234" x="9532938" y="4522788"/>
          <p14:tracePt t="28250" x="9539288" y="4522788"/>
          <p14:tracePt t="28266" x="9548813" y="4529138"/>
          <p14:tracePt t="28283" x="9566275" y="4529138"/>
          <p14:tracePt t="28299" x="9586913" y="4529138"/>
          <p14:tracePt t="28316" x="9609138" y="4529138"/>
          <p14:tracePt t="28333" x="9629775" y="4529138"/>
          <p14:tracePt t="28350" x="9640888" y="4529138"/>
          <p14:tracePt t="28366" x="9667875" y="4529138"/>
          <p14:tracePt t="28383" x="9710738" y="4529138"/>
          <p14:tracePt t="28399" x="9744075" y="4533900"/>
          <p14:tracePt t="28416" x="9771063" y="4540250"/>
          <p14:tracePt t="28433" x="9786938" y="4540250"/>
          <p14:tracePt t="28449" x="9793288" y="4545013"/>
          <p14:tracePt t="28466" x="9798050" y="4545013"/>
          <p14:tracePt t="28483" x="9802813" y="4545013"/>
          <p14:tracePt t="28516" x="9809163" y="4545013"/>
          <p14:tracePt t="28533" x="9813925" y="4545013"/>
          <p14:tracePt t="28632" x="9820275" y="4545013"/>
          <p14:tracePt t="28678" x="9829800" y="4545013"/>
          <p14:tracePt t="28693" x="9836150" y="4545013"/>
          <p14:tracePt t="28734" x="9840913" y="4545013"/>
          <p14:tracePt t="28748" x="9847263" y="4545013"/>
          <p14:tracePt t="28758" x="9852025" y="4549775"/>
          <p14:tracePt t="28795" x="9856788" y="4549775"/>
          <p14:tracePt t="28940" x="9863138" y="4549775"/>
          <p14:tracePt t="29000" x="9867900" y="4549775"/>
          <p14:tracePt t="29010" x="9874250" y="4549775"/>
          <p14:tracePt t="29026" x="9879013" y="4549775"/>
          <p14:tracePt t="29052" x="9883775" y="4549775"/>
          <p14:tracePt t="29076" x="9890125" y="4549775"/>
          <p14:tracePt t="29096" x="9894888" y="4549775"/>
          <p14:tracePt t="29101" x="9901238" y="4549775"/>
          <p14:tracePt t="29116" x="9910763" y="4549775"/>
          <p14:tracePt t="29138" x="9921875" y="4549775"/>
          <p14:tracePt t="29150" x="9928225" y="4549775"/>
          <p14:tracePt t="29172" x="9932988" y="4549775"/>
          <p14:tracePt t="29183" x="9944100" y="4549775"/>
          <p14:tracePt t="29199" x="9955213" y="4549775"/>
          <p14:tracePt t="29216" x="9959975" y="4549775"/>
          <p14:tracePt t="29382" x="9964738" y="4549775"/>
          <p14:tracePt t="29489" x="9975850" y="4545013"/>
          <p14:tracePt t="29544" x="9982200" y="4540250"/>
          <p14:tracePt t="29547" x="9991725" y="4529138"/>
          <p14:tracePt t="29766" x="9986963" y="4529138"/>
          <p14:tracePt t="29779" x="9975850" y="4529138"/>
          <p14:tracePt t="29789" x="9971088" y="4529138"/>
          <p14:tracePt t="29800" x="9964738" y="4529138"/>
          <p14:tracePt t="29816" x="9944100" y="4529138"/>
          <p14:tracePt t="29849" x="9906000" y="4529138"/>
          <p14:tracePt t="29883" x="9856788" y="4529138"/>
          <p14:tracePt t="29916" x="9782175" y="4529138"/>
          <p14:tracePt t="29933" x="9717088" y="4533900"/>
          <p14:tracePt t="29949" x="9674225" y="4540250"/>
          <p14:tracePt t="29966" x="9652000" y="4540250"/>
          <p14:tracePt t="29983" x="9609138" y="4540250"/>
          <p14:tracePt t="30000" x="9566275" y="4556125"/>
          <p14:tracePt t="30016" x="9490075" y="4583113"/>
          <p14:tracePt t="30033" x="9436100" y="4587875"/>
          <p14:tracePt t="30049" x="9375775" y="4598988"/>
          <p14:tracePt t="30066" x="9294813" y="4610100"/>
          <p14:tracePt t="30084" x="9213850" y="4625975"/>
          <p14:tracePt t="30088" x="9186863" y="4630738"/>
          <p14:tracePt t="30099" x="9121775" y="4630738"/>
          <p14:tracePt t="30116" x="9067800" y="4657725"/>
          <p14:tracePt t="30132" x="9040813" y="4668838"/>
          <p14:tracePt t="30149" x="8966200" y="4691063"/>
          <p14:tracePt t="30165" x="8901113" y="4706938"/>
          <p14:tracePt t="30182" x="8847138" y="4729163"/>
          <p14:tracePt t="30199" x="8793163" y="4745038"/>
          <p14:tracePt t="30216" x="8770938" y="4749800"/>
          <p14:tracePt t="30232" x="8651875" y="4787900"/>
          <p14:tracePt t="30250" x="8604250" y="4814888"/>
          <p14:tracePt t="30266" x="8543925" y="4830763"/>
          <p14:tracePt t="30282" x="8494713" y="4848225"/>
          <p14:tracePt t="30300" x="8413750" y="4875213"/>
          <p14:tracePt t="30316" x="8350250" y="4895850"/>
          <p14:tracePt t="30333" x="8305800" y="4906963"/>
          <p14:tracePt t="30349" x="8231188" y="4929188"/>
          <p14:tracePt t="30366" x="8143875" y="4945063"/>
          <p14:tracePt t="30383" x="7966075" y="4972050"/>
          <p14:tracePt t="30399" x="7847013" y="4972050"/>
          <p14:tracePt t="30416" x="7770813" y="4972050"/>
          <p14:tracePt t="30433" x="7442200" y="4972050"/>
          <p14:tracePt t="30449" x="7312025" y="4972050"/>
          <p14:tracePt t="30466" x="7150100" y="4960938"/>
          <p14:tracePt t="30483" x="6765925" y="4868863"/>
          <p14:tracePt t="30501" x="5949950" y="4610100"/>
          <p14:tracePt t="30516" x="5484813" y="4448175"/>
          <p14:tracePt t="30534" x="5111750" y="4313238"/>
          <p14:tracePt t="30549" x="4603750" y="4122738"/>
          <p14:tracePt t="30566" x="4225925" y="3978275"/>
          <p14:tracePt t="30583" x="3825875" y="3787775"/>
          <p14:tracePt t="30588" x="3778250" y="3771900"/>
          <p14:tracePt t="30599" x="3517900" y="3663950"/>
          <p14:tracePt t="30616" x="3398838" y="3605213"/>
          <p14:tracePt t="30633" x="3189288" y="3544888"/>
          <p14:tracePt t="30649" x="3036888" y="3502025"/>
          <p14:tracePt t="30666" x="2859088" y="3443288"/>
          <p14:tracePt t="30683" x="2767013" y="3409950"/>
          <p14:tracePt t="30699" x="2724150" y="3387725"/>
          <p14:tracePt t="30716" x="2540000" y="3344863"/>
          <p14:tracePt t="30732" x="2405063" y="3302000"/>
          <p14:tracePt t="30749" x="2355850" y="3290888"/>
          <p14:tracePt t="30766" x="2290763" y="3263900"/>
          <p14:tracePt t="30783" x="2263775" y="3252788"/>
          <p14:tracePt t="30800" x="2243138" y="3198813"/>
          <p14:tracePt t="30816" x="2227263" y="3151188"/>
          <p14:tracePt t="30833" x="2227263" y="3090863"/>
          <p14:tracePt t="30849" x="2205038" y="3021013"/>
          <p14:tracePt t="30866" x="2205038" y="2935288"/>
          <p14:tracePt t="30883" x="2200275" y="2874963"/>
          <p14:tracePt t="30899" x="2200275" y="2816225"/>
          <p14:tracePt t="30916" x="2200275" y="2798763"/>
          <p14:tracePt t="30933" x="2216150" y="2717800"/>
          <p14:tracePt t="30949" x="2232025" y="2701925"/>
          <p14:tracePt t="30966" x="2247900" y="2686050"/>
          <p14:tracePt t="30982" x="2281238" y="2663825"/>
          <p14:tracePt t="30999" x="2328863" y="2632075"/>
          <p14:tracePt t="31016" x="2371725" y="2605088"/>
          <p14:tracePt t="31033" x="2416175" y="2589213"/>
          <p14:tracePt t="31050" x="2474913" y="2582863"/>
          <p14:tracePt t="31066" x="2524125" y="2562225"/>
          <p14:tracePt t="31083" x="2578100" y="2551113"/>
          <p14:tracePt t="31088" x="2582863" y="2551113"/>
          <p14:tracePt t="31099" x="2620963" y="2544763"/>
          <p14:tracePt t="31116" x="2647950" y="2535238"/>
          <p14:tracePt t="31133" x="2690813" y="2528888"/>
          <p14:tracePt t="31149" x="2735263" y="2524125"/>
          <p14:tracePt t="31166" x="2782888" y="2517775"/>
          <p14:tracePt t="31183" x="2820988" y="2508250"/>
          <p14:tracePt t="31199" x="2832100" y="2508250"/>
          <p14:tracePt t="31216" x="2870200" y="2497138"/>
          <p14:tracePt t="31233" x="2935288" y="2486025"/>
          <p14:tracePt t="31250" x="2989263" y="2474913"/>
          <p14:tracePt t="31267" x="3036888" y="2474913"/>
          <p14:tracePt t="31283" x="3086100" y="2470150"/>
          <p14:tracePt t="31299" x="3133725" y="2447925"/>
          <p14:tracePt t="31316" x="3160713" y="2447925"/>
          <p14:tracePt t="31333" x="3178175" y="2447925"/>
          <p14:tracePt t="31349" x="3216275" y="2447925"/>
          <p14:tracePt t="31366" x="3236913" y="2443163"/>
          <p14:tracePt t="31383" x="3270250" y="2443163"/>
          <p14:tracePt t="31399" x="3286125" y="2443163"/>
          <p14:tracePt t="31416" x="3302000" y="2443163"/>
          <p14:tracePt t="31433" x="3371850" y="2436813"/>
          <p14:tracePt t="31450" x="3387725" y="2436813"/>
          <p14:tracePt t="31466" x="3436938" y="2436813"/>
          <p14:tracePt t="31483" x="3475038" y="2436813"/>
          <p14:tracePt t="31499" x="3524250" y="2436813"/>
          <p14:tracePt t="31516" x="3567113" y="2436813"/>
          <p14:tracePt t="31534" x="3578225" y="2436813"/>
          <p14:tracePt t="31549" x="3621088" y="2436813"/>
          <p14:tracePt t="31566" x="3686175" y="2436813"/>
          <p14:tracePt t="31583" x="3740150" y="2436813"/>
          <p14:tracePt t="31588" x="3744913" y="2436813"/>
          <p14:tracePt t="31599" x="3771900" y="2436813"/>
          <p14:tracePt t="31616" x="3787775" y="2436813"/>
          <p14:tracePt t="31632" x="3810000" y="2436813"/>
          <p14:tracePt t="31649" x="3832225" y="2436813"/>
          <p14:tracePt t="31666" x="3852863" y="2436813"/>
          <p14:tracePt t="31683" x="3863975" y="2436813"/>
          <p14:tracePt t="31699" x="3875088" y="2436813"/>
          <p14:tracePt t="31716" x="3895725" y="2436813"/>
          <p14:tracePt t="31733" x="3922713" y="2436813"/>
          <p14:tracePt t="31751" x="3933825" y="2436813"/>
          <p14:tracePt t="31767" x="3951288" y="2436813"/>
          <p14:tracePt t="31783" x="3960813" y="2436813"/>
          <p14:tracePt t="31799" x="3978275" y="2436813"/>
          <p14:tracePt t="31816" x="3983038" y="2436813"/>
          <p14:tracePt t="31834" x="3998913" y="2436813"/>
          <p14:tracePt t="31849" x="4014788" y="2436813"/>
          <p14:tracePt t="31866" x="4041775" y="2436813"/>
          <p14:tracePt t="31883" x="4059238" y="2436813"/>
          <p14:tracePt t="31899" x="4075113" y="2436813"/>
          <p14:tracePt t="31916" x="4095750" y="2436813"/>
          <p14:tracePt t="31933" x="4117975" y="2436813"/>
          <p14:tracePt t="31949" x="4122738" y="2436813"/>
          <p14:tracePt t="31966" x="4144963" y="2436813"/>
          <p14:tracePt t="31983" x="4160838" y="2436813"/>
          <p14:tracePt t="32001" x="4176713" y="2436813"/>
          <p14:tracePt t="32016" x="4183063" y="2436813"/>
          <p14:tracePt t="32033" x="4198938" y="2436813"/>
          <p14:tracePt t="32050" x="4214813" y="2436813"/>
          <p14:tracePt t="32066" x="4232275" y="2436813"/>
          <p14:tracePt t="32083" x="4237038" y="2436813"/>
          <p14:tracePt t="32089" x="4241800" y="2436813"/>
          <p14:tracePt t="32102" x="4248150" y="2436813"/>
          <p14:tracePt t="32189" x="4252913" y="2436813"/>
          <p14:tracePt t="32213" x="4264025" y="2436813"/>
          <p14:tracePt t="33178" x="4268788" y="2432050"/>
          <p14:tracePt t="33185" x="4275138" y="2427288"/>
          <p14:tracePt t="33199" x="4313238" y="2378075"/>
          <p14:tracePt t="33216" x="4344988" y="2351088"/>
          <p14:tracePt t="33233" x="4349750" y="2351088"/>
          <p14:tracePt t="108940" x="4376738" y="2328863"/>
          <p14:tracePt t="108946" x="6934200" y="1016000"/>
          <p14:tracePt t="109129" x="11495088" y="1366838"/>
          <p14:tracePt t="109167" x="12187238" y="1665288"/>
          <p14:tracePt t="109171" x="12187238" y="1681163"/>
          <p14:tracePt t="109184" x="12187238" y="1793875"/>
          <p14:tracePt t="109201" x="12187238" y="1858963"/>
          <p14:tracePt t="109235" x="12187238" y="1966913"/>
          <p14:tracePt t="109268" x="12187238" y="2232025"/>
          <p14:tracePt t="109301" x="12187238" y="2513013"/>
          <p14:tracePt t="109318" x="12187238" y="2636838"/>
          <p14:tracePt t="109335" x="12187238" y="2701925"/>
          <p14:tracePt t="109351" x="12187238" y="2805113"/>
          <p14:tracePt t="109368" x="12187238" y="2825750"/>
          <p14:tracePt t="109384" x="12187238" y="2847975"/>
          <p14:tracePt t="109401" x="12165013" y="2859088"/>
          <p14:tracePt t="109418" x="12084050" y="2863850"/>
          <p14:tracePt t="109434" x="11976100" y="2863850"/>
          <p14:tracePt t="109451" x="11868150" y="2863850"/>
          <p14:tracePt t="109468" x="11695113" y="2863850"/>
          <p14:tracePt t="109485" x="11495088" y="2863850"/>
          <p14:tracePt t="109501" x="11268075" y="2863850"/>
          <p14:tracePt t="109518" x="11090275" y="2863850"/>
          <p14:tracePt t="109535" x="10964863" y="2863850"/>
          <p14:tracePt t="109551" x="10798175" y="2847975"/>
          <p14:tracePt t="109567" x="10764838" y="2847975"/>
          <p14:tracePt t="109584" x="10753725" y="2847975"/>
          <p14:tracePt t="109666" x="10748963" y="2843213"/>
          <p14:tracePt t="109677" x="10737850" y="2836863"/>
          <p14:tracePt t="109685" x="10733088" y="2825750"/>
          <p14:tracePt t="109701" x="10726738" y="2805113"/>
          <p14:tracePt t="109718" x="10721975" y="2794000"/>
          <p14:tracePt t="109735" x="10721975" y="2778125"/>
          <p14:tracePt t="109752" x="10721975" y="2735263"/>
          <p14:tracePt t="109768" x="10721975" y="2701925"/>
          <p14:tracePt t="109785" x="10721975" y="2663825"/>
          <p14:tracePt t="109801" x="10721975" y="2636838"/>
          <p14:tracePt t="109818" x="10721975" y="2620963"/>
          <p14:tracePt t="109835" x="10721975" y="2593975"/>
          <p14:tracePt t="109851" x="10706100" y="2551113"/>
          <p14:tracePt t="109868" x="10694988" y="2544763"/>
          <p14:tracePt t="109884" x="10668000" y="2524125"/>
          <p14:tracePt t="109901" x="10652125" y="2517775"/>
          <p14:tracePt t="109918" x="10625138" y="2508250"/>
          <p14:tracePt t="109934" x="10591800" y="2497138"/>
          <p14:tracePt t="109951" x="10537825" y="2486025"/>
          <p14:tracePt t="109968" x="10517188" y="2486025"/>
          <p14:tracePt t="109985" x="10479088" y="2481263"/>
          <p14:tracePt t="110001" x="10429875" y="2474913"/>
          <p14:tracePt t="110018" x="10387013" y="2474913"/>
          <p14:tracePt t="110036" x="10337800" y="2470150"/>
          <p14:tracePt t="110052" x="10328275" y="2470150"/>
          <p14:tracePt t="110068" x="10321925" y="2470150"/>
          <p14:tracePt t="110084" x="10301288" y="2470150"/>
          <p14:tracePt t="110090" x="10283825" y="2470150"/>
          <p14:tracePt t="110101" x="10263188" y="2470150"/>
          <p14:tracePt t="110118" x="10236200" y="2470150"/>
          <p14:tracePt t="110134" x="10213975" y="2474913"/>
          <p14:tracePt t="110151" x="10202863" y="2481263"/>
          <p14:tracePt t="110168" x="10175875" y="2501900"/>
          <p14:tracePt t="110184" x="10164763" y="2513013"/>
          <p14:tracePt t="110201" x="10144125" y="2528888"/>
          <p14:tracePt t="110218" x="10121900" y="2544763"/>
          <p14:tracePt t="110235" x="10106025" y="2555875"/>
          <p14:tracePt t="110251" x="10090150" y="2571750"/>
          <p14:tracePt t="110268" x="10079038" y="2589213"/>
          <p14:tracePt t="110285" x="10074275" y="2605088"/>
          <p14:tracePt t="110302" x="10063163" y="2620963"/>
          <p14:tracePt t="110318" x="10047288" y="2647950"/>
          <p14:tracePt t="110334" x="10025063" y="2674938"/>
          <p14:tracePt t="110351" x="10013950" y="2697163"/>
          <p14:tracePt t="110368" x="10009188" y="2717800"/>
          <p14:tracePt t="110384" x="9991725" y="2751138"/>
          <p14:tracePt t="110401" x="9991725" y="2755900"/>
          <p14:tracePt t="110418" x="9982200" y="2762250"/>
          <p14:tracePt t="110434" x="9975850" y="2778125"/>
          <p14:tracePt t="110451" x="9959975" y="2798763"/>
          <p14:tracePt t="110468" x="9932988" y="2836863"/>
          <p14:tracePt t="110485" x="9921875" y="2852738"/>
          <p14:tracePt t="110501" x="9910763" y="2859088"/>
          <p14:tracePt t="110518" x="9890125" y="2890838"/>
          <p14:tracePt t="110535" x="9874250" y="2906713"/>
          <p14:tracePt t="110551" x="9867900" y="2913063"/>
          <p14:tracePt t="110568" x="9852025" y="2913063"/>
          <p14:tracePt t="110584" x="9829800" y="2917825"/>
          <p14:tracePt t="110589" x="9825038" y="2917825"/>
          <p14:tracePt t="110602" x="9809163" y="2928938"/>
          <p14:tracePt t="110618" x="9793288" y="2928938"/>
          <p14:tracePt t="110634" x="9782175" y="2928938"/>
          <p14:tracePt t="110651" x="9728200" y="2928938"/>
          <p14:tracePt t="110668" x="9701213" y="2928938"/>
          <p14:tracePt t="110684" x="9667875" y="2928938"/>
          <p14:tracePt t="110701" x="9640888" y="2913063"/>
          <p14:tracePt t="110718" x="9609138" y="2874963"/>
          <p14:tracePt t="110735" x="9598025" y="2847975"/>
          <p14:tracePt t="110752" x="9598025" y="2805113"/>
          <p14:tracePt t="110768" x="9593263" y="2762250"/>
          <p14:tracePt t="110785" x="9593263" y="2724150"/>
          <p14:tracePt t="110801" x="9593263" y="2708275"/>
          <p14:tracePt t="110818" x="9582150" y="2670175"/>
          <p14:tracePt t="110834" x="9582150" y="2652713"/>
          <p14:tracePt t="110851" x="9582150" y="2625725"/>
          <p14:tracePt t="110868" x="9582150" y="2605088"/>
          <p14:tracePt t="110885" x="9566275" y="2578100"/>
          <p14:tracePt t="110901" x="9559925" y="2562225"/>
          <p14:tracePt t="110918" x="9559925" y="2555875"/>
          <p14:tracePt t="110934" x="9559925" y="2517775"/>
          <p14:tracePt t="110951" x="9548813" y="2497138"/>
          <p14:tracePt t="110968" x="9544050" y="2481263"/>
          <p14:tracePt t="110986" x="9532938" y="2459038"/>
          <p14:tracePt t="111001" x="9528175" y="2447925"/>
          <p14:tracePt t="111018" x="9517063" y="2432050"/>
          <p14:tracePt t="111035" x="9505950" y="2420938"/>
          <p14:tracePt t="111051" x="9478963" y="2416175"/>
          <p14:tracePt t="111068" x="9474200" y="2409825"/>
          <p14:tracePt t="111084" x="9429750" y="2398713"/>
          <p14:tracePt t="111090" x="9402763" y="2389188"/>
          <p14:tracePt t="111101" x="9371013" y="2389188"/>
          <p14:tracePt t="111118" x="9344025" y="2382838"/>
          <p14:tracePt t="111135" x="9317038" y="2382838"/>
          <p14:tracePt t="111151" x="9285288" y="2382838"/>
          <p14:tracePt t="111168" x="9263063" y="2382838"/>
          <p14:tracePt t="111184" x="9247188" y="2382838"/>
          <p14:tracePt t="111201" x="9229725" y="2382838"/>
          <p14:tracePt t="111217" x="9224963" y="2389188"/>
          <p14:tracePt t="111235" x="9220200" y="2398713"/>
          <p14:tracePt t="111251" x="9213850" y="2405063"/>
          <p14:tracePt t="111268" x="9197975" y="2416175"/>
          <p14:tracePt t="111285" x="9186863" y="2432050"/>
          <p14:tracePt t="111302" x="9182100" y="2436813"/>
          <p14:tracePt t="111318" x="9170988" y="2443163"/>
          <p14:tracePt t="111335" x="9166225" y="2443163"/>
          <p14:tracePt t="111351" x="9159875" y="2447925"/>
          <p14:tracePt t="111368" x="9148763" y="2454275"/>
          <p14:tracePt t="111384" x="9132888" y="2459038"/>
          <p14:tracePt t="111401" x="9117013" y="2459038"/>
          <p14:tracePt t="111418" x="9105900" y="2470150"/>
          <p14:tracePt t="111434" x="9094788" y="2470150"/>
          <p14:tracePt t="111451" x="9067800" y="2470150"/>
          <p14:tracePt t="111468" x="9058275" y="2470150"/>
          <p14:tracePt t="111485" x="9024938" y="2474913"/>
          <p14:tracePt t="111501" x="9013825" y="2481263"/>
          <p14:tracePt t="111518" x="8993188" y="2481263"/>
          <p14:tracePt t="111535" x="8975725" y="2486025"/>
          <p14:tracePt t="111551" x="8955088" y="2486025"/>
          <p14:tracePt t="111568" x="8928100" y="2486025"/>
          <p14:tracePt t="111584" x="8901113" y="2486025"/>
          <p14:tracePt t="111601" x="8878888" y="2486025"/>
          <p14:tracePt t="111618" x="8863013" y="2486025"/>
          <p14:tracePt t="111634" x="8847138" y="2486025"/>
          <p14:tracePt t="111651" x="8793163" y="2486025"/>
          <p14:tracePt t="111668" x="8770938" y="2486025"/>
          <p14:tracePt t="111684" x="8728075" y="2463800"/>
          <p14:tracePt t="111701" x="8662988" y="2463800"/>
          <p14:tracePt t="111718" x="8582025" y="2463800"/>
          <p14:tracePt t="111735" x="8489950" y="2463800"/>
          <p14:tracePt t="111752" x="8462963" y="2463800"/>
          <p14:tracePt t="111768" x="8413750" y="2463800"/>
          <p14:tracePt t="111785" x="8382000" y="2463800"/>
          <p14:tracePt t="111801" x="8350250" y="2463800"/>
          <p14:tracePt t="111818" x="8289925" y="2463800"/>
          <p14:tracePt t="111834" x="8247063" y="2463800"/>
          <p14:tracePt t="111852" x="8166100" y="2470150"/>
          <p14:tracePt t="111868" x="8139113" y="2474913"/>
          <p14:tracePt t="111884" x="8116888" y="2474913"/>
          <p14:tracePt t="111901" x="8031163" y="2486025"/>
          <p14:tracePt t="111918" x="7970838" y="2486025"/>
          <p14:tracePt t="111935" x="7923213" y="2486025"/>
          <p14:tracePt t="111951" x="7885113" y="2486025"/>
          <p14:tracePt t="111968" x="7835900" y="2486025"/>
          <p14:tracePt t="111985" x="7804150" y="2486025"/>
          <p14:tracePt t="112001" x="7770813" y="2486025"/>
          <p14:tracePt t="112018" x="7743825" y="2486025"/>
          <p14:tracePt t="112035" x="7716838" y="2486025"/>
          <p14:tracePt t="112051" x="7651750" y="2486025"/>
          <p14:tracePt t="112068" x="7615238" y="2486025"/>
          <p14:tracePt t="112085" x="7550150" y="2486025"/>
          <p14:tracePt t="112091" x="7543800" y="2486025"/>
          <p14:tracePt t="112101" x="7527925" y="2486025"/>
          <p14:tracePt t="112118" x="7507288" y="2486025"/>
          <p14:tracePt t="112134" x="7458075" y="2486025"/>
          <p14:tracePt t="112151" x="7424738" y="2470150"/>
          <p14:tracePt t="112168" x="7408863" y="2463800"/>
          <p14:tracePt t="112184" x="7366000" y="2463800"/>
          <p14:tracePt t="112201" x="7307263" y="2454275"/>
          <p14:tracePt t="112218" x="7269163" y="2447925"/>
          <p14:tracePt t="112235" x="7253288" y="2447925"/>
          <p14:tracePt t="112253" x="7224713" y="2443163"/>
          <p14:tracePt t="112268" x="7188200" y="2436813"/>
          <p14:tracePt t="112285" x="7134225" y="2432050"/>
          <p14:tracePt t="112301" x="7100888" y="2432050"/>
          <p14:tracePt t="112318" x="7069138" y="2432050"/>
          <p14:tracePt t="112335" x="7026275" y="2432050"/>
          <p14:tracePt t="112351" x="6970713" y="2432050"/>
          <p14:tracePt t="112368" x="6938963" y="2416175"/>
          <p14:tracePt t="112384" x="6911975" y="2416175"/>
          <p14:tracePt t="112402" x="6900863" y="2409825"/>
          <p14:tracePt t="112418" x="6880225" y="2409825"/>
          <p14:tracePt t="112451" x="6869113" y="2409825"/>
          <p14:tracePt t="112484" x="6862763" y="2409825"/>
          <p14:tracePt t="112757" x="6862763" y="2416175"/>
          <p14:tracePt t="112769" x="6862763" y="2420938"/>
          <p14:tracePt t="112782" x="6869113" y="2427288"/>
          <p14:tracePt t="112792" x="6873875" y="2432050"/>
          <p14:tracePt t="112813" x="6884988" y="2432050"/>
          <p14:tracePt t="112818" x="6889750" y="2432050"/>
          <p14:tracePt t="112834" x="6896100" y="2436813"/>
          <p14:tracePt t="112868" x="6907213" y="2436813"/>
          <p14:tracePt t="112901" x="6916738" y="2436813"/>
          <p14:tracePt t="112936" x="6943725" y="2443163"/>
          <p14:tracePt t="112951" x="6970713" y="2447925"/>
          <p14:tracePt t="112968" x="6992938" y="2447925"/>
          <p14:tracePt t="112985" x="7015163" y="2447925"/>
          <p14:tracePt t="113002" x="7019925" y="2459038"/>
          <p14:tracePt t="113018" x="7031038" y="2459038"/>
          <p14:tracePt t="113035" x="7042150" y="2459038"/>
          <p14:tracePt t="113051" x="7058025" y="2459038"/>
          <p14:tracePt t="113068" x="7073900" y="2459038"/>
          <p14:tracePt t="113084" x="7085013" y="2459038"/>
          <p14:tracePt t="113101" x="7096125" y="2459038"/>
          <p14:tracePt t="113118" x="7112000" y="2459038"/>
          <p14:tracePt t="113135" x="7127875" y="2459038"/>
          <p14:tracePt t="113151" x="7154863" y="2459038"/>
          <p14:tracePt t="113168" x="7204075" y="2459038"/>
          <p14:tracePt t="113184" x="7253288" y="2459038"/>
          <p14:tracePt t="113201" x="7285038" y="2459038"/>
          <p14:tracePt t="113218" x="7312025" y="2459038"/>
          <p14:tracePt t="113235" x="7377113" y="2454275"/>
          <p14:tracePt t="113251" x="7431088" y="2454275"/>
          <p14:tracePt t="113268" x="7478713" y="2454275"/>
          <p14:tracePt t="113285" x="7534275" y="2454275"/>
          <p14:tracePt t="113302" x="7624763" y="2454275"/>
          <p14:tracePt t="113318" x="7689850" y="2454275"/>
          <p14:tracePt t="113334" x="7739063" y="2454275"/>
          <p14:tracePt t="113351" x="7781925" y="2454275"/>
          <p14:tracePt t="113368" x="7815263" y="2454275"/>
          <p14:tracePt t="113385" x="7912100" y="2459038"/>
          <p14:tracePt t="113401" x="7981950" y="2459038"/>
          <p14:tracePt t="113418" x="8051800" y="2463800"/>
          <p14:tracePt t="113434" x="8143875" y="2474913"/>
          <p14:tracePt t="113452" x="8285163" y="2481263"/>
          <p14:tracePt t="113468" x="8359775" y="2481263"/>
          <p14:tracePt t="113485" x="8435975" y="2486025"/>
          <p14:tracePt t="113503" x="8501063" y="2497138"/>
          <p14:tracePt t="113518" x="8582025" y="2501900"/>
          <p14:tracePt t="113535" x="8667750" y="2524125"/>
          <p14:tracePt t="113551" x="8716963" y="2540000"/>
          <p14:tracePt t="113568" x="8777288" y="2551113"/>
          <p14:tracePt t="113584" x="8813800" y="2562225"/>
          <p14:tracePt t="113590" x="8858250" y="2566988"/>
          <p14:tracePt t="113601" x="8905875" y="2593975"/>
          <p14:tracePt t="113618" x="8997950" y="2620963"/>
          <p14:tracePt t="113635" x="9047163" y="2636838"/>
          <p14:tracePt t="113651" x="9132888" y="2663825"/>
          <p14:tracePt t="113668" x="9186863" y="2681288"/>
          <p14:tracePt t="113684" x="9344025" y="2717800"/>
          <p14:tracePt t="113701" x="9398000" y="2724150"/>
          <p14:tracePt t="113718" x="9451975" y="2744788"/>
          <p14:tracePt t="113735" x="9559925" y="2782888"/>
          <p14:tracePt t="113752" x="9629775" y="2798763"/>
          <p14:tracePt t="113768" x="9710738" y="2809875"/>
          <p14:tracePt t="113784" x="9744075" y="2816225"/>
          <p14:tracePt t="113801" x="9825038" y="2847975"/>
          <p14:tracePt t="113818" x="9879013" y="2863850"/>
          <p14:tracePt t="113834" x="9937750" y="2886075"/>
          <p14:tracePt t="113851" x="9982200" y="2917825"/>
          <p14:tracePt t="113868" x="10036175" y="2955925"/>
          <p14:tracePt t="113884" x="10063163" y="2982913"/>
          <p14:tracePt t="113902" x="10106025" y="3032125"/>
          <p14:tracePt t="113918" x="10128250" y="3059113"/>
          <p14:tracePt t="113934" x="10160000" y="3106738"/>
          <p14:tracePt t="113951" x="10175875" y="3124200"/>
          <p14:tracePt t="113968" x="10229850" y="3171825"/>
          <p14:tracePt t="113985" x="10245725" y="3182938"/>
          <p14:tracePt t="114003" x="10290175" y="3205163"/>
          <p14:tracePt t="114018" x="10310813" y="3209925"/>
          <p14:tracePt t="114035" x="10317163" y="3209925"/>
          <p14:tracePt t="114051" x="10348913" y="3209925"/>
          <p14:tracePt t="114068" x="10371138" y="3216275"/>
          <p14:tracePt t="114085" x="10418763" y="3216275"/>
          <p14:tracePt t="114091" x="10452100" y="3216275"/>
          <p14:tracePt t="114101" x="10463213" y="3216275"/>
          <p14:tracePt t="114118" x="10490200" y="3216275"/>
          <p14:tracePt t="114134" x="10506075" y="3216275"/>
          <p14:tracePt t="114151" x="10533063" y="3216275"/>
          <p14:tracePt t="114168" x="10571163" y="3209925"/>
          <p14:tracePt t="114185" x="10587038" y="3194050"/>
          <p14:tracePt t="114201" x="10614025" y="3167063"/>
          <p14:tracePt t="114218" x="10641013" y="3128963"/>
          <p14:tracePt t="114235" x="10690225" y="3043238"/>
          <p14:tracePt t="114251" x="10726738" y="2982913"/>
          <p14:tracePt t="114269" x="10737850" y="2940050"/>
          <p14:tracePt t="114284" x="10764838" y="2906713"/>
          <p14:tracePt t="114301" x="10775950" y="2874963"/>
          <p14:tracePt t="114318" x="10780713" y="2847975"/>
          <p14:tracePt t="114334" x="10780713" y="2836863"/>
          <p14:tracePt t="114351" x="10791825" y="2816225"/>
          <p14:tracePt t="114368" x="10798175" y="2794000"/>
          <p14:tracePt t="114384" x="10809288" y="2767013"/>
          <p14:tracePt t="114401" x="10814050" y="2740025"/>
          <p14:tracePt t="114418" x="10814050" y="2724150"/>
          <p14:tracePt t="114434" x="10814050" y="2717800"/>
          <p14:tracePt t="114451" x="10814050" y="2697163"/>
          <p14:tracePt t="114468" x="10814050" y="2670175"/>
          <p14:tracePt t="114486" x="10814050" y="2625725"/>
          <p14:tracePt t="114503" x="10787063" y="2589213"/>
          <p14:tracePt t="114518" x="10737850" y="2535238"/>
          <p14:tracePt t="114535" x="10672763" y="2490788"/>
          <p14:tracePt t="114552" x="10636250" y="2463800"/>
          <p14:tracePt t="114568" x="10602913" y="2447925"/>
          <p14:tracePt t="114585" x="10587038" y="2436813"/>
          <p14:tracePt t="114591" x="10582275" y="2436813"/>
          <p14:tracePt t="114601" x="10560050" y="2432050"/>
          <p14:tracePt t="114618" x="10533063" y="2432050"/>
          <p14:tracePt t="114634" x="10494963" y="2432050"/>
          <p14:tracePt t="114651" x="10479088" y="2432050"/>
          <p14:tracePt t="114668" x="10467975" y="2432050"/>
          <p14:tracePt t="114684" x="10429875" y="2432050"/>
          <p14:tracePt t="114701" x="10414000" y="2436813"/>
          <p14:tracePt t="114718" x="10348913" y="2463800"/>
          <p14:tracePt t="114735" x="10310813" y="2490788"/>
          <p14:tracePt t="114752" x="10290175" y="2508250"/>
          <p14:tracePt t="114768" x="10256838" y="2540000"/>
          <p14:tracePt t="114785" x="10218738" y="2578100"/>
          <p14:tracePt t="114801" x="10202863" y="2609850"/>
          <p14:tracePt t="114818" x="10191750" y="2652713"/>
          <p14:tracePt t="114834" x="10182225" y="2690813"/>
          <p14:tracePt t="114851" x="10155238" y="2751138"/>
          <p14:tracePt t="114868" x="10133013" y="2809875"/>
          <p14:tracePt t="114885" x="10121900" y="2832100"/>
          <p14:tracePt t="114901" x="10110788" y="2870200"/>
          <p14:tracePt t="114918" x="10106025" y="2879725"/>
          <p14:tracePt t="114935" x="10094913" y="2906713"/>
          <p14:tracePt t="114951" x="10074275" y="2940050"/>
          <p14:tracePt t="114969" x="10056813" y="2978150"/>
          <p14:tracePt t="114987" x="10018713" y="3016250"/>
          <p14:tracePt t="115002" x="10009188" y="3032125"/>
          <p14:tracePt t="115018" x="9982200" y="3048000"/>
          <p14:tracePt t="115035" x="9971088" y="3063875"/>
          <p14:tracePt t="115052" x="9944100" y="3079750"/>
          <p14:tracePt t="115068" x="9921875" y="3106738"/>
          <p14:tracePt t="115085" x="9894888" y="3133725"/>
          <p14:tracePt t="115101" x="9874250" y="3151188"/>
          <p14:tracePt t="115118" x="9840913" y="3182938"/>
          <p14:tracePt t="115134" x="9829800" y="3189288"/>
          <p14:tracePt t="115151" x="9813925" y="3194050"/>
          <p14:tracePt t="115168" x="9809163" y="3194050"/>
          <p14:tracePt t="115185" x="9798050" y="3198813"/>
          <p14:tracePt t="115267" x="9793288" y="3198813"/>
          <p14:tracePt t="115290" x="9786938" y="3198813"/>
          <p14:tracePt t="115296" x="9782175" y="3198813"/>
          <p14:tracePt t="115316" x="9775825" y="3198813"/>
          <p14:tracePt t="115326" x="9759950" y="3198813"/>
          <p14:tracePt t="115336" x="9755188" y="3198813"/>
          <p14:tracePt t="115352" x="9744075" y="3194050"/>
          <p14:tracePt t="115368" x="9737725" y="3194050"/>
          <p14:tracePt t="115384" x="9728200" y="3178175"/>
          <p14:tracePt t="115401" x="9717088" y="3167063"/>
          <p14:tracePt t="115418" x="9663113" y="3140075"/>
          <p14:tracePt t="115435" x="9613900" y="3097213"/>
          <p14:tracePt t="115451" x="9598025" y="3070225"/>
          <p14:tracePt t="115468" x="9548813" y="3021013"/>
          <p14:tracePt t="115485" x="9517063" y="2989263"/>
          <p14:tracePt t="115501" x="9413875" y="2843213"/>
          <p14:tracePt t="115518" x="9359900" y="2767013"/>
          <p14:tracePt t="115535" x="9312275" y="2713038"/>
          <p14:tracePt t="115552" x="9267825" y="2659063"/>
          <p14:tracePt t="115568" x="9251950" y="2643188"/>
          <p14:tracePt t="115584" x="9247188" y="2636838"/>
          <p14:tracePt t="115601" x="9240838" y="2632075"/>
          <p14:tracePt t="115618" x="9236075" y="2620963"/>
          <p14:tracePt t="115634" x="9197975" y="2593975"/>
          <p14:tracePt t="115651" x="9155113" y="2551113"/>
          <p14:tracePt t="115668" x="9121775" y="2497138"/>
          <p14:tracePt t="115684" x="9117013" y="2490788"/>
          <p14:tracePt t="147850" x="7523163" y="1193800"/>
          <p14:tracePt t="147861" x="7485063" y="1184275"/>
          <p14:tracePt t="147868" x="7473950" y="1166813"/>
          <p14:tracePt t="147909" x="7462838" y="1166813"/>
          <p14:tracePt t="147929" x="7458075" y="1166813"/>
          <p14:tracePt t="147959" x="7462838" y="1166813"/>
          <p14:tracePt t="147963" x="7485063" y="1166813"/>
          <p14:tracePt t="147974" x="7539038" y="1157288"/>
          <p14:tracePt t="148002" x="7673975" y="1119188"/>
          <p14:tracePt t="148035" x="7851775" y="1119188"/>
          <p14:tracePt t="148069" x="8101013" y="1177925"/>
          <p14:tracePt t="148085" x="8154988" y="1216025"/>
          <p14:tracePt t="148102" x="8197850" y="1346200"/>
          <p14:tracePt t="148119" x="8208963" y="1497013"/>
          <p14:tracePt t="148135" x="8208963" y="1658938"/>
          <p14:tracePt t="148152" x="8170863" y="1804988"/>
          <p14:tracePt t="148169" x="8101013" y="1928813"/>
          <p14:tracePt t="148185" x="7997825" y="2090738"/>
          <p14:tracePt t="148202" x="7939088" y="2151063"/>
          <p14:tracePt t="148218" x="7896225" y="2182813"/>
          <p14:tracePt t="148235" x="7835900" y="2227263"/>
          <p14:tracePt t="148252" x="7808913" y="2243138"/>
          <p14:tracePt t="148269" x="7761288" y="2274888"/>
          <p14:tracePt t="148285" x="7673975" y="2297113"/>
          <p14:tracePt t="148302" x="7604125" y="2301875"/>
          <p14:tracePt t="148319" x="7550150" y="2301875"/>
          <p14:tracePt t="148335" x="7489825" y="2324100"/>
          <p14:tracePt t="148352" x="7469188" y="2339975"/>
          <p14:tracePt t="148369" x="7462838" y="2344738"/>
          <p14:tracePt t="148386" x="7442200" y="2362200"/>
          <p14:tracePt t="148402" x="7419975" y="2378075"/>
          <p14:tracePt t="148419" x="7397750" y="2389188"/>
          <p14:tracePt t="148435" x="7388225" y="2405063"/>
          <p14:tracePt t="148452" x="7370763" y="2427288"/>
          <p14:tracePt t="148469" x="7366000" y="2474913"/>
          <p14:tracePt t="148486" x="7366000" y="2508250"/>
          <p14:tracePt t="148503" x="7366000" y="2540000"/>
          <p14:tracePt t="148519" x="7366000" y="2578100"/>
          <p14:tracePt t="148536" x="7354888" y="2643188"/>
          <p14:tracePt t="148552" x="7354888" y="2663825"/>
          <p14:tracePt t="148568" x="7354888" y="2674938"/>
          <p14:tracePt t="148585" x="7354888" y="2686050"/>
          <p14:tracePt t="148602" x="7354888" y="2690813"/>
          <p14:tracePt t="148618" x="7354888" y="2708275"/>
          <p14:tracePt t="148652" x="7354888" y="2724150"/>
          <p14:tracePt t="148675" x="7354888" y="2728913"/>
          <p14:tracePt t="148863" x="7354888" y="2735263"/>
          <p14:tracePt t="148958" x="7366000" y="2724150"/>
          <p14:tracePt t="148972" x="7370763" y="2717800"/>
          <p14:tracePt t="148988" x="7381875" y="2708275"/>
          <p14:tracePt t="149008" x="7381875" y="2701925"/>
          <p14:tracePt t="149320" x="7377113" y="2701925"/>
          <p14:tracePt t="149329" x="7370763" y="2708275"/>
          <p14:tracePt t="149482" x="7366000" y="2713038"/>
          <p14:tracePt t="150361" x="7366000" y="2724150"/>
          <p14:tracePt t="150379" x="7366000" y="2728913"/>
          <p14:tracePt t="150390" x="7366000" y="2740025"/>
          <p14:tracePt t="150410" x="7366000" y="2744788"/>
          <p14:tracePt t="150419" x="7366000" y="2755900"/>
          <p14:tracePt t="150440" x="7366000" y="2771775"/>
          <p14:tracePt t="150450" x="7366000" y="2778125"/>
          <p14:tracePt t="150520" x="7366000" y="2782888"/>
          <p14:tracePt t="151278" x="7361238" y="2782888"/>
          <p14:tracePt t="151380" x="7354888" y="2789238"/>
          <p14:tracePt t="151409" x="7354888" y="2794000"/>
          <p14:tracePt t="151425" x="7350125" y="2798763"/>
          <p14:tracePt t="151620" x="7350125" y="2809875"/>
          <p14:tracePt t="151692" x="7350125" y="2820988"/>
          <p14:tracePt t="151741" x="7350125" y="2825750"/>
          <p14:tracePt t="151762" x="7350125" y="2832100"/>
          <p14:tracePt t="151786" x="7350125" y="2836863"/>
          <p14:tracePt t="151805" x="7350125" y="2852738"/>
          <p14:tracePt t="151822" x="7350125" y="2859088"/>
          <p14:tracePt t="151836" x="7350125" y="2870200"/>
          <p14:tracePt t="151852" x="7350125" y="2874963"/>
          <p14:tracePt t="151869" x="7350125" y="2886075"/>
          <p14:tracePt t="151885" x="7350125" y="2906713"/>
          <p14:tracePt t="151902" x="7350125" y="2924175"/>
          <p14:tracePt t="151946" x="7350125" y="2940050"/>
          <p14:tracePt t="151969" x="7339013" y="2944813"/>
          <p14:tracePt t="151989" x="7339013" y="2955925"/>
          <p14:tracePt t="152544" x="7339013" y="2962275"/>
          <p14:tracePt t="152640" x="7339013" y="2944813"/>
          <p14:tracePt t="152650" x="7339013" y="2940050"/>
          <p14:tracePt t="152670" x="7339013" y="2935288"/>
          <p14:tracePt t="152680" x="7339013" y="2928938"/>
          <p14:tracePt t="152704" x="7339013" y="2924175"/>
          <p14:tracePt t="152740" x="7339013" y="2913063"/>
          <p14:tracePt t="152751" x="7339013" y="2901950"/>
          <p14:tracePt t="152756" x="7339013" y="2897188"/>
          <p14:tracePt t="152785" x="7343775" y="2870200"/>
          <p14:tracePt t="152819" x="7343775" y="2843213"/>
          <p14:tracePt t="152835" x="7343775" y="2825750"/>
          <p14:tracePt t="152852" x="7343775" y="2820988"/>
          <p14:tracePt t="152869" x="7343775" y="2805113"/>
          <p14:tracePt t="152885" x="7343775" y="2798763"/>
          <p14:tracePt t="152902" x="7343775" y="2782888"/>
          <p14:tracePt t="152919" x="7343775" y="2762250"/>
          <p14:tracePt t="152935" x="7343775" y="2740025"/>
          <p14:tracePt t="152953" x="7343775" y="2713038"/>
          <p14:tracePt t="152971" x="7350125" y="2647950"/>
          <p14:tracePt t="152986" x="7350125" y="2609850"/>
          <p14:tracePt t="153002" x="7350125" y="2578100"/>
          <p14:tracePt t="153021" x="7350125" y="2517775"/>
          <p14:tracePt t="153036" x="7350125" y="2497138"/>
          <p14:tracePt t="153069" x="7350125" y="2474913"/>
          <p14:tracePt t="153086" x="7350125" y="2447925"/>
          <p14:tracePt t="153102" x="7350125" y="2405063"/>
          <p14:tracePt t="153119" x="7350125" y="2366963"/>
          <p14:tracePt t="153136" x="7350125" y="2351088"/>
          <p14:tracePt t="153152" x="7350125" y="2339975"/>
          <p14:tracePt t="153169" x="7339013" y="2328863"/>
          <p14:tracePt t="153185" x="7334250" y="2324100"/>
          <p14:tracePt t="153202" x="7327900" y="2308225"/>
          <p14:tracePt t="153219" x="7307263" y="2290763"/>
          <p14:tracePt t="153235" x="7289800" y="2274888"/>
          <p14:tracePt t="153252" x="7269163" y="2243138"/>
          <p14:tracePt t="153270" x="7253288" y="2232025"/>
          <p14:tracePt t="153286" x="7242175" y="2232025"/>
          <p14:tracePt t="153302" x="7235825" y="2232025"/>
          <p14:tracePt t="153319" x="7231063" y="2227263"/>
          <p14:tracePt t="153335" x="7224713" y="2209800"/>
          <p14:tracePt t="153369" x="7219950" y="2205038"/>
          <p14:tracePt t="153385" x="7208838" y="2193925"/>
          <p14:tracePt t="153419" x="7204075" y="2193925"/>
          <p14:tracePt t="153436" x="7197725" y="2189163"/>
          <p14:tracePt t="153594" x="7204075" y="2189163"/>
          <p14:tracePt t="153604" x="7219950" y="2189163"/>
          <p14:tracePt t="153608" x="7224713" y="2189163"/>
          <p14:tracePt t="153618" x="7269163" y="2200275"/>
          <p14:tracePt t="153635" x="7334250" y="2227263"/>
          <p14:tracePt t="153652" x="7381875" y="2243138"/>
          <p14:tracePt t="153669" x="7507288" y="2274888"/>
          <p14:tracePt t="153686" x="7577138" y="2297113"/>
          <p14:tracePt t="153702" x="7624763" y="2308225"/>
          <p14:tracePt t="153719" x="7631113" y="2312988"/>
          <p14:tracePt t="153736" x="7635875" y="2317750"/>
          <p14:tracePt t="153797" x="7624763" y="2339975"/>
          <p14:tracePt t="153807" x="7615238" y="2351088"/>
          <p14:tracePt t="153817" x="7593013" y="2362200"/>
          <p14:tracePt t="153821" x="7588250" y="2366963"/>
          <p14:tracePt t="153836" x="7561263" y="2409825"/>
          <p14:tracePt t="153852" x="7543800" y="2447925"/>
          <p14:tracePt t="153869" x="7516813" y="2474913"/>
          <p14:tracePt t="153885" x="7500938" y="2517775"/>
          <p14:tracePt t="153902" x="7485063" y="2555875"/>
          <p14:tracePt t="153919" x="7462838" y="2582863"/>
          <p14:tracePt t="153935" x="7458075" y="2620963"/>
          <p14:tracePt t="153952" x="7458075" y="2643188"/>
          <p14:tracePt t="153969" x="7446963" y="2674938"/>
          <p14:tracePt t="153986" x="7446963" y="2708275"/>
          <p14:tracePt t="154002" x="7446963" y="2728913"/>
          <p14:tracePt t="154020" x="7442200" y="2744788"/>
          <p14:tracePt t="154036" x="7442200" y="2816225"/>
          <p14:tracePt t="154052" x="7442200" y="2836863"/>
          <p14:tracePt t="154069" x="7442200" y="2859088"/>
          <p14:tracePt t="154085" x="7442200" y="2874963"/>
          <p14:tracePt t="154102" x="7442200" y="2879725"/>
          <p14:tracePt t="154159" x="7435850" y="2879725"/>
          <p14:tracePt t="154168" x="7424738" y="2879725"/>
          <p14:tracePt t="154179" x="7415213" y="2874963"/>
          <p14:tracePt t="154185" x="7408863" y="2870200"/>
          <p14:tracePt t="154202" x="7377113" y="2836863"/>
          <p14:tracePt t="154219" x="7343775" y="2789238"/>
          <p14:tracePt t="154236" x="7273925" y="2708275"/>
          <p14:tracePt t="154252" x="7235825" y="2632075"/>
          <p14:tracePt t="154270" x="7219950" y="2605088"/>
          <p14:tracePt t="154285" x="7208838" y="2593975"/>
          <p14:tracePt t="154302" x="7204075" y="2589213"/>
          <p14:tracePt t="154447" x="7197725" y="2582863"/>
          <p14:tracePt t="154463" x="7192963" y="2582863"/>
          <p14:tracePt t="154472" x="7188200" y="2582863"/>
          <p14:tracePt t="154483" x="7170738" y="2578100"/>
          <p14:tracePt t="154493" x="7154863" y="2566988"/>
          <p14:tracePt t="154502" x="7143750" y="2566988"/>
          <p14:tracePt t="154519" x="7085013" y="2551113"/>
          <p14:tracePt t="154535" x="7042150" y="2551113"/>
          <p14:tracePt t="154552" x="6988175" y="2551113"/>
          <p14:tracePt t="154569" x="6954838" y="2551113"/>
          <p14:tracePt t="154586" x="6938963" y="2551113"/>
          <p14:tracePt t="154669" x="6943725" y="2551113"/>
          <p14:tracePt t="154678" x="6950075" y="2551113"/>
          <p14:tracePt t="154686" x="6970713" y="2551113"/>
          <p14:tracePt t="154702" x="7031038" y="2551113"/>
          <p14:tracePt t="154720" x="7138988" y="2551113"/>
          <p14:tracePt t="154737" x="7204075" y="2551113"/>
          <p14:tracePt t="154752" x="7235825" y="2551113"/>
          <p14:tracePt t="154769" x="7246938" y="2551113"/>
          <p14:tracePt t="154786" x="7262813" y="2551113"/>
          <p14:tracePt t="154818" x="7273925" y="2555875"/>
          <p14:tracePt t="154835" x="7280275" y="2562225"/>
          <p14:tracePt t="154852" x="7285038" y="2566988"/>
          <p14:tracePt t="154885" x="7296150" y="2571750"/>
          <p14:tracePt t="154902" x="7316788" y="2589213"/>
          <p14:tracePt t="154919" x="7323138" y="2598738"/>
          <p14:tracePt t="154935" x="7339013" y="2609850"/>
          <p14:tracePt t="154952" x="7343775" y="2616200"/>
          <p14:tracePt t="154969" x="7350125" y="2632075"/>
          <p14:tracePt t="154987" x="7350125" y="2636838"/>
          <p14:tracePt t="155002" x="7354888" y="2659063"/>
          <p14:tracePt t="155019" x="7361238" y="2697163"/>
          <p14:tracePt t="155036" x="7366000" y="2713038"/>
          <p14:tracePt t="155052" x="7366000" y="2740025"/>
          <p14:tracePt t="155069" x="7366000" y="2755900"/>
          <p14:tracePt t="155085" x="7366000" y="2778125"/>
          <p14:tracePt t="155102" x="7366000" y="2794000"/>
          <p14:tracePt t="155119" x="7366000" y="2798763"/>
          <p14:tracePt t="155136" x="7366000" y="2809875"/>
          <p14:tracePt t="155152" x="7366000" y="2816225"/>
          <p14:tracePt t="155190" x="7366000" y="2820988"/>
          <p14:tracePt t="155202" x="7370763" y="2832100"/>
          <p14:tracePt t="155219" x="7377113" y="2836863"/>
          <p14:tracePt t="155236" x="7377113" y="2847975"/>
          <p14:tracePt t="155252" x="7381875" y="2852738"/>
          <p14:tracePt t="156009" x="7388225" y="2852738"/>
          <p14:tracePt t="156029" x="7392988" y="2852738"/>
          <p14:tracePt t="156046" x="7404100" y="2852738"/>
          <p14:tracePt t="156082" x="7408863" y="2852738"/>
          <p14:tracePt t="156091" x="7415213" y="2852738"/>
          <p14:tracePt t="156100" x="7419975" y="2852738"/>
          <p14:tracePt t="156106" x="7424738" y="2847975"/>
          <p14:tracePt t="156135" x="7435850" y="2836863"/>
          <p14:tracePt t="156169" x="7446963" y="2809875"/>
          <p14:tracePt t="156202" x="7462838" y="2782888"/>
          <p14:tracePt t="156220" x="7469188" y="2771775"/>
          <p14:tracePt t="156236" x="7469188" y="2767013"/>
          <p14:tracePt t="156252" x="7469188" y="2755900"/>
          <p14:tracePt t="156287" x="7469188" y="2740025"/>
          <p14:tracePt t="156302" x="7469188" y="2735263"/>
          <p14:tracePt t="156335" x="7469188" y="2728913"/>
          <p14:tracePt t="156429" x="7462838" y="2740025"/>
          <p14:tracePt t="156434" x="7462838" y="2744788"/>
          <p14:tracePt t="156444" x="7462838" y="2751138"/>
          <p14:tracePt t="156455" x="7462838" y="2755900"/>
          <p14:tracePt t="156469" x="7462838" y="2762250"/>
          <p14:tracePt t="156485" x="7462838" y="2771775"/>
          <p14:tracePt t="156504" x="7462838" y="2782888"/>
          <p14:tracePt t="156519" x="7462838" y="2789238"/>
          <p14:tracePt t="156535" x="7462838" y="2794000"/>
          <p14:tracePt t="156604" x="7469188" y="2798763"/>
          <p14:tracePt t="156620" x="7473950" y="2798763"/>
          <p14:tracePt t="156632" x="7485063" y="2798763"/>
          <p14:tracePt t="156645" x="7496175" y="2805113"/>
          <p14:tracePt t="156652" x="7507288" y="2805113"/>
          <p14:tracePt t="156669" x="7523163" y="2816225"/>
          <p14:tracePt t="156685" x="7566025" y="2825750"/>
          <p14:tracePt t="156702" x="7646988" y="2847975"/>
          <p14:tracePt t="156719" x="7739063" y="2874963"/>
          <p14:tracePt t="156736" x="7874000" y="2917825"/>
          <p14:tracePt t="156752" x="7993063" y="2967038"/>
          <p14:tracePt t="156769" x="8224838" y="3036888"/>
          <p14:tracePt t="156786" x="8420100" y="3086100"/>
          <p14:tracePt t="156802" x="8523288" y="3090863"/>
          <p14:tracePt t="156819" x="8662988" y="3128963"/>
          <p14:tracePt t="156836" x="8770938" y="3133725"/>
          <p14:tracePt t="156852" x="8820150" y="3133725"/>
          <p14:tracePt t="156869" x="8836025" y="3133725"/>
          <p14:tracePt t="156885" x="8867775" y="3133725"/>
          <p14:tracePt t="156902" x="8890000" y="3133725"/>
          <p14:tracePt t="156919" x="8912225" y="3133725"/>
          <p14:tracePt t="156935" x="8928100" y="3124200"/>
          <p14:tracePt t="156953" x="8939213" y="3124200"/>
          <p14:tracePt t="156969" x="8959850" y="3106738"/>
          <p14:tracePt t="156986" x="8986838" y="3097213"/>
          <p14:tracePt t="157002" x="8993188" y="3097213"/>
          <p14:tracePt t="157035" x="9002713" y="3074988"/>
          <p14:tracePt t="157052" x="9002713" y="3070225"/>
          <p14:tracePt t="157069" x="9002713" y="3063875"/>
          <p14:tracePt t="157085" x="9002713" y="3052763"/>
          <p14:tracePt t="157102" x="9002713" y="3036888"/>
          <p14:tracePt t="157119" x="8975725" y="3009900"/>
          <p14:tracePt t="157135" x="8955088" y="2994025"/>
          <p14:tracePt t="157152" x="8939213" y="2982913"/>
          <p14:tracePt t="157169" x="8921750" y="2967038"/>
          <p14:tracePt t="157202" x="8916988" y="2967038"/>
          <p14:tracePt t="157220" x="8916988" y="2962275"/>
          <p14:tracePt t="157236" x="8912225" y="2955925"/>
          <p14:tracePt t="157252" x="8912225" y="2940050"/>
          <p14:tracePt t="157270" x="8912225" y="2924175"/>
          <p14:tracePt t="157285" x="8912225" y="2913063"/>
          <p14:tracePt t="157303" x="8912225" y="2890838"/>
          <p14:tracePt t="157319" x="8912225" y="2874963"/>
          <p14:tracePt t="157335" x="8912225" y="2843213"/>
          <p14:tracePt t="157369" x="8912225" y="2832100"/>
          <p14:tracePt t="157386" x="8912225" y="2816225"/>
          <p14:tracePt t="157402" x="8912225" y="2805113"/>
          <p14:tracePt t="157435" x="8912225" y="2794000"/>
          <p14:tracePt t="157453" x="8921750" y="2778125"/>
          <p14:tracePt t="157469" x="8959850" y="2767013"/>
          <p14:tracePt t="157486" x="9036050" y="2767013"/>
          <p14:tracePt t="157502" x="9078913" y="2767013"/>
          <p14:tracePt t="157519" x="9105900" y="2767013"/>
          <p14:tracePt t="157535" x="9112250" y="2767013"/>
          <p14:tracePt t="157650" x="9094788" y="2771775"/>
          <p14:tracePt t="157660" x="9090025" y="2778125"/>
          <p14:tracePt t="157675" x="9078913" y="2789238"/>
          <p14:tracePt t="157695" x="9074150" y="2798763"/>
          <p14:tracePt t="157702" x="9067800" y="2809875"/>
          <p14:tracePt t="157719" x="9063038" y="2820988"/>
          <p14:tracePt t="157737" x="9063038" y="2825750"/>
          <p14:tracePt t="157752" x="9063038" y="2832100"/>
          <p14:tracePt t="157769" x="9063038" y="2836863"/>
          <p14:tracePt t="157786" x="9063038" y="2847975"/>
          <p14:tracePt t="157803" x="9058275" y="2847975"/>
          <p14:tracePt t="158129" x="9058275" y="2852738"/>
          <p14:tracePt t="158147" x="9058275" y="2859088"/>
          <p14:tracePt t="158200" x="9063038" y="2859088"/>
          <p14:tracePt t="158244" x="9067800" y="2859088"/>
          <p14:tracePt t="158254" x="9074150" y="2859088"/>
          <p14:tracePt t="158301" x="9078913" y="2859088"/>
          <p14:tracePt t="158529" x="9085263" y="2863850"/>
          <p14:tracePt t="158543" x="9085263" y="2870200"/>
          <p14:tracePt t="158549" x="9085263" y="2879725"/>
          <p14:tracePt t="158558" x="9085263" y="2890838"/>
          <p14:tracePt t="158586" x="9101138" y="2944813"/>
          <p14:tracePt t="158619" x="9159875" y="3016250"/>
          <p14:tracePt t="158652" x="9305925" y="3171825"/>
          <p14:tracePt t="158669" x="9409113" y="3290888"/>
          <p14:tracePt t="158685" x="9483725" y="3360738"/>
          <p14:tracePt t="158707" x="9737725" y="3621088"/>
          <p14:tracePt t="158719" x="9809163" y="3675063"/>
          <p14:tracePt t="158736" x="9986963" y="3783013"/>
          <p14:tracePt t="158752" x="10148888" y="3890963"/>
          <p14:tracePt t="158769" x="10267950" y="3956050"/>
          <p14:tracePt t="158786" x="10445750" y="4021138"/>
          <p14:tracePt t="158802" x="10571163" y="4064000"/>
          <p14:tracePt t="158819" x="10618788" y="4090988"/>
          <p14:tracePt t="158835" x="10679113" y="4090988"/>
          <p14:tracePt t="158852" x="10710863" y="4090988"/>
          <p14:tracePt t="158869" x="10787063" y="4090988"/>
          <p14:tracePt t="158886" x="10809288" y="4079875"/>
          <p14:tracePt t="158902" x="10841038" y="4068763"/>
          <p14:tracePt t="158919" x="10910888" y="4025900"/>
          <p14:tracePt t="158935" x="10944225" y="4010025"/>
          <p14:tracePt t="158953" x="10971213" y="4005263"/>
          <p14:tracePt t="158969" x="10975975" y="4005263"/>
          <p14:tracePt t="158987" x="10987088" y="3998913"/>
          <p14:tracePt t="159002" x="10998200" y="3994150"/>
          <p14:tracePt t="159019" x="11002963" y="3983038"/>
          <p14:tracePt t="159036" x="11018838" y="3971925"/>
          <p14:tracePt t="159053" x="11018838" y="3967163"/>
          <p14:tracePt t="159069" x="11034713" y="3922713"/>
          <p14:tracePt t="159087" x="11045825" y="3859213"/>
          <p14:tracePt t="159102" x="11056938" y="3814763"/>
          <p14:tracePt t="159119" x="11056938" y="3778250"/>
          <p14:tracePt t="159136" x="11056938" y="3697288"/>
          <p14:tracePt t="159152" x="11029950" y="3632200"/>
          <p14:tracePt t="159169" x="11002963" y="3578225"/>
          <p14:tracePt t="159185" x="10953750" y="3486150"/>
          <p14:tracePt t="159202" x="10818813" y="3275013"/>
          <p14:tracePt t="159219" x="10672763" y="3070225"/>
          <p14:tracePt t="159236" x="10533063" y="2906713"/>
          <p14:tracePt t="159252" x="10436225" y="2794000"/>
          <p14:tracePt t="159269" x="10263188" y="2589213"/>
          <p14:tracePt t="159286" x="10128250" y="2454275"/>
          <p14:tracePt t="159302" x="10067925" y="2398713"/>
          <p14:tracePt t="159319" x="9991725" y="2366963"/>
          <p14:tracePt t="159336" x="9959975" y="2366963"/>
          <p14:tracePt t="159352" x="9894888" y="2366963"/>
          <p14:tracePt t="159369" x="9856788" y="2393950"/>
          <p14:tracePt t="159385" x="9813925" y="2447925"/>
          <p14:tracePt t="159402" x="9705975" y="2593975"/>
          <p14:tracePt t="159419" x="9629775" y="2713038"/>
          <p14:tracePt t="159435" x="9566275" y="2798763"/>
          <p14:tracePt t="159453" x="9548813" y="2816225"/>
          <p14:tracePt t="159469" x="9505950" y="2870200"/>
          <p14:tracePt t="159486" x="9490075" y="2897188"/>
          <p14:tracePt t="159502" x="9474200" y="2913063"/>
          <p14:tracePt t="159519" x="9463088" y="2928938"/>
          <p14:tracePt t="159536" x="9456738" y="2940050"/>
          <p14:tracePt t="159552" x="9456738" y="2944813"/>
          <p14:tracePt t="159618" x="9451975" y="2951163"/>
          <p14:tracePt t="159632" x="9447213" y="2955925"/>
          <p14:tracePt t="159636" x="9436100" y="2962275"/>
          <p14:tracePt t="159653" x="9429750" y="2967038"/>
          <p14:tracePt t="159669" x="9429750" y="2971800"/>
          <p14:tracePt t="159686" x="9386888" y="3032125"/>
          <p14:tracePt t="159702" x="9375775" y="3059113"/>
          <p14:tracePt t="159719" x="9366250" y="3070225"/>
          <p14:tracePt t="159736" x="9355138" y="3097213"/>
          <p14:tracePt t="159752" x="9348788" y="3117850"/>
          <p14:tracePt t="159785" x="9348788" y="3128963"/>
          <p14:tracePt t="159802" x="9348788" y="3140075"/>
          <p14:tracePt t="159836" x="9348788" y="3151188"/>
          <p14:tracePt t="159852" x="9348788" y="3155950"/>
          <p14:tracePt t="160016" x="9339263" y="3160713"/>
          <p14:tracePt t="160036" x="9332913" y="3171825"/>
          <p14:tracePt t="160475" x="9339263" y="3171825"/>
          <p14:tracePt t="160686" x="9344025" y="3182938"/>
          <p14:tracePt t="160702" x="9348788" y="3189288"/>
          <p14:tracePt t="160726" x="9348788" y="3194050"/>
          <p14:tracePt t="160742" x="9348788" y="3205163"/>
          <p14:tracePt t="160754" x="9348788" y="3209925"/>
          <p14:tracePt t="160762" x="9348788" y="3216275"/>
          <p14:tracePt t="160769" x="9348788" y="3225800"/>
          <p14:tracePt t="160849" x="9355138" y="3232150"/>
          <p14:tracePt t="160863" x="9355138" y="3225800"/>
          <p14:tracePt t="160872" x="9366250" y="3205163"/>
          <p14:tracePt t="160889" x="9366250" y="3198813"/>
          <p14:tracePt t="160902" x="9371013" y="3182938"/>
          <p14:tracePt t="160919" x="9375775" y="3171825"/>
          <p14:tracePt t="160935" x="9382125" y="3155950"/>
          <p14:tracePt t="160952" x="9382125" y="3144838"/>
          <p14:tracePt t="160969" x="9398000" y="3117850"/>
          <p14:tracePt t="162089" x="9402763" y="3128963"/>
          <p14:tracePt t="162109" x="9424988" y="3133725"/>
          <p14:tracePt t="162127" x="9429750" y="3140075"/>
          <p14:tracePt t="162134" x="9429750" y="3144838"/>
          <p14:tracePt t="162149" x="9440863" y="3155950"/>
          <p14:tracePt t="162159" x="9447213" y="3155950"/>
          <p14:tracePt t="162169" x="9463088" y="3178175"/>
          <p14:tracePt t="162202" x="9532938" y="3236913"/>
          <p14:tracePt t="162236" x="9586913" y="3302000"/>
          <p14:tracePt t="162269" x="9629775" y="3340100"/>
          <p14:tracePt t="162286" x="9652000" y="3344863"/>
          <p14:tracePt t="162302" x="9674225" y="3344863"/>
          <p14:tracePt t="162319" x="9717088" y="3351213"/>
          <p14:tracePt t="162336" x="9764713" y="3351213"/>
          <p14:tracePt t="162352" x="9798050" y="3351213"/>
          <p14:tracePt t="162369" x="9863138" y="3351213"/>
          <p14:tracePt t="162386" x="9883775" y="3351213"/>
          <p14:tracePt t="162402" x="9901238" y="3351213"/>
          <p14:tracePt t="162419" x="9937750" y="3351213"/>
          <p14:tracePt t="162435" x="9959975" y="3333750"/>
          <p14:tracePt t="162453" x="9971088" y="3324225"/>
          <p14:tracePt t="162469" x="9975850" y="3306763"/>
          <p14:tracePt t="162486" x="9986963" y="3270250"/>
          <p14:tracePt t="162502" x="9998075" y="3263900"/>
          <p14:tracePt t="162519" x="10009188" y="3248025"/>
          <p14:tracePt t="162553" x="10009188" y="3243263"/>
          <p14:tracePt t="162651" x="10009188" y="3232150"/>
          <p14:tracePt t="162740" x="10009188" y="3225800"/>
          <p14:tracePt t="162745" x="10009188" y="3221038"/>
          <p14:tracePt t="163152" x="10009188" y="3216275"/>
          <p14:tracePt t="163228" x="10009188" y="3198813"/>
          <p14:tracePt t="163244" x="10009188" y="3194050"/>
          <p14:tracePt t="163255" x="10009188" y="3189288"/>
          <p14:tracePt t="163269" x="10009188" y="3182938"/>
          <p14:tracePt t="163302" x="10002838" y="3178175"/>
          <p14:tracePt t="163319" x="9998075" y="3171825"/>
          <p14:tracePt t="163336" x="9991725" y="3160713"/>
          <p14:tracePt t="163352" x="9986963" y="3155950"/>
          <p14:tracePt t="163369" x="9982200" y="3151188"/>
          <p14:tracePt t="163397" x="9975850" y="3144838"/>
          <p14:tracePt t="163411" x="9975850" y="3140075"/>
          <p14:tracePt t="163421" x="9971088" y="3140075"/>
          <p14:tracePt t="163436" x="9959975" y="3133725"/>
          <p14:tracePt t="163452" x="9948863" y="3117850"/>
          <p14:tracePt t="163469" x="9944100" y="3117850"/>
          <p14:tracePt t="163566" x="9932988" y="3117850"/>
          <p14:tracePt t="163580" x="9928225" y="3117850"/>
          <p14:tracePt t="163631" x="9921875" y="3113088"/>
          <p14:tracePt t="163663" x="9917113" y="3106738"/>
          <p14:tracePt t="163671" x="9910763" y="3106738"/>
          <p14:tracePt t="163677" x="9906000" y="3101975"/>
          <p14:tracePt t="163840" x="9906000" y="3097213"/>
          <p14:tracePt t="163850" x="9906000" y="3090863"/>
          <p14:tracePt t="163866" x="9906000" y="3086100"/>
          <p14:tracePt t="163874" x="9906000" y="3070225"/>
          <p14:tracePt t="163887" x="9906000" y="3063875"/>
          <p14:tracePt t="163902" x="9906000" y="3052763"/>
          <p14:tracePt t="163922" x="9906000" y="3048000"/>
          <p14:tracePt t="164049" x="9906000" y="3043238"/>
          <p14:tracePt t="164189" x="9906000" y="3025775"/>
          <p14:tracePt t="164198" x="9906000" y="3021013"/>
          <p14:tracePt t="164577" x="9906000" y="3032125"/>
          <p14:tracePt t="164586" x="9906000" y="3036888"/>
          <p14:tracePt t="164633" x="9906000" y="3048000"/>
          <p14:tracePt t="164649" x="9906000" y="3052763"/>
          <p14:tracePt t="164673" x="9906000" y="3059113"/>
          <p14:tracePt t="164682" x="9906000" y="3070225"/>
          <p14:tracePt t="164703" x="9906000" y="3079750"/>
          <p14:tracePt t="164735" x="9906000" y="3097213"/>
          <p14:tracePt t="164753" x="9906000" y="3101975"/>
          <p14:tracePt t="164770" x="9906000" y="3113088"/>
          <p14:tracePt t="164786" x="9906000" y="3117850"/>
          <p14:tracePt t="164802" x="9906000" y="3124200"/>
          <p14:tracePt t="164819" x="9906000" y="3128963"/>
          <p14:tracePt t="164836" x="9906000" y="3133725"/>
          <p14:tracePt t="164852" x="9906000" y="3144838"/>
          <p14:tracePt t="164886" x="9906000" y="3155950"/>
          <p14:tracePt t="164902" x="9906000" y="3167063"/>
          <p14:tracePt t="165078" x="9906000" y="3171825"/>
          <p14:tracePt t="165102" x="9906000" y="3182938"/>
          <p14:tracePt t="165345" x="9901238" y="3182938"/>
          <p14:tracePt t="165369" x="9894888" y="3182938"/>
          <p14:tracePt t="165500" x="9890125" y="3189288"/>
          <p14:tracePt t="165520" x="9883775" y="3189288"/>
          <p14:tracePt t="165884" x="9879013" y="3189288"/>
          <p14:tracePt t="165949" x="9879013" y="3178175"/>
          <p14:tracePt t="165964" x="9879013" y="3171825"/>
          <p14:tracePt t="165978" x="9879013" y="3160713"/>
          <p14:tracePt t="165990" x="9879013" y="3155950"/>
          <p14:tracePt t="166010" x="9879013" y="3151188"/>
          <p14:tracePt t="166035" x="9879013" y="3144838"/>
          <p14:tracePt t="166064" x="9879013" y="3140075"/>
          <p14:tracePt t="166074" x="9879013" y="3128963"/>
          <p14:tracePt t="166090" x="9879013" y="3117850"/>
          <p14:tracePt t="166102" x="9879013" y="3113088"/>
          <p14:tracePt t="166119" x="9879013" y="3101975"/>
          <p14:tracePt t="166136" x="9879013" y="3090863"/>
          <p14:tracePt t="166152" x="9879013" y="3086100"/>
          <p14:tracePt t="166169" x="9879013" y="3063875"/>
          <p14:tracePt t="166186" x="9879013" y="3052763"/>
          <p14:tracePt t="166203" x="9890125" y="3043238"/>
          <p14:tracePt t="166220" x="9937750" y="3009900"/>
          <p14:tracePt t="166236" x="9982200" y="2998788"/>
          <p14:tracePt t="166252" x="10052050" y="2994025"/>
          <p14:tracePt t="166269" x="10106025" y="2971800"/>
          <p14:tracePt t="166286" x="10209213" y="2971800"/>
          <p14:tracePt t="166302" x="10263188" y="2967038"/>
          <p14:tracePt t="166319" x="10321925" y="2967038"/>
          <p14:tracePt t="166336" x="10360025" y="2967038"/>
          <p14:tracePt t="166352" x="10371138" y="2967038"/>
          <p14:tracePt t="166369" x="10387013" y="2967038"/>
          <p14:tracePt t="166386" x="10398125" y="2967038"/>
          <p14:tracePt t="166402" x="10409238" y="2967038"/>
          <p14:tracePt t="166419" x="10436225" y="2951163"/>
          <p14:tracePt t="166436" x="10456863" y="2951163"/>
          <p14:tracePt t="166453" x="10537825" y="2901950"/>
          <p14:tracePt t="166469" x="10564813" y="2879725"/>
          <p14:tracePt t="166487" x="10629900" y="2843213"/>
          <p14:tracePt t="166502" x="10672763" y="2809875"/>
          <p14:tracePt t="166520" x="10737850" y="2744788"/>
          <p14:tracePt t="166536" x="10780713" y="2690813"/>
          <p14:tracePt t="166553" x="10802938" y="2663825"/>
          <p14:tracePt t="166569" x="10841038" y="2609850"/>
          <p14:tracePt t="166585" x="10856913" y="2582863"/>
          <p14:tracePt t="166602" x="10856913" y="2571750"/>
          <p14:tracePt t="166619" x="10856913" y="2562225"/>
          <p14:tracePt t="166657" x="10856913" y="2555875"/>
          <p14:tracePt t="166676" x="10856913" y="2544763"/>
          <p14:tracePt t="166690" x="10852150" y="2544763"/>
          <p14:tracePt t="166702" x="10841038" y="2544763"/>
          <p14:tracePt t="166719" x="10775950" y="2540000"/>
          <p14:tracePt t="166736" x="10717213" y="2540000"/>
          <p14:tracePt t="166753" x="10683875" y="2540000"/>
          <p14:tracePt t="166769" x="10618788" y="2540000"/>
          <p14:tracePt t="166786" x="10598150" y="2540000"/>
          <p14:tracePt t="166803" x="10582275" y="2540000"/>
          <p14:tracePt t="166819" x="10548938" y="2540000"/>
          <p14:tracePt t="166835" x="10517188" y="2562225"/>
          <p14:tracePt t="166852" x="10490200" y="2571750"/>
          <p14:tracePt t="166869" x="10463213" y="2589213"/>
          <p14:tracePt t="166886" x="10418763" y="2620963"/>
          <p14:tracePt t="166902" x="10387013" y="2636838"/>
          <p14:tracePt t="166920" x="10333038" y="2690813"/>
          <p14:tracePt t="166936" x="10283825" y="2740025"/>
          <p14:tracePt t="166953" x="10267950" y="2755900"/>
          <p14:tracePt t="166970" x="10245725" y="2789238"/>
          <p14:tracePt t="166987" x="10240963" y="2820988"/>
          <p14:tracePt t="167002" x="10229850" y="2863850"/>
          <p14:tracePt t="167019" x="10213975" y="2906713"/>
          <p14:tracePt t="167036" x="10202863" y="2944813"/>
          <p14:tracePt t="167052" x="10198100" y="3005138"/>
          <p14:tracePt t="167069" x="10191750" y="3032125"/>
          <p14:tracePt t="167086" x="10186988" y="3059113"/>
          <p14:tracePt t="167093" x="10186988" y="3063875"/>
          <p14:tracePt t="167103" x="10186988" y="3070225"/>
          <p14:tracePt t="167119" x="10182225" y="3086100"/>
          <p14:tracePt t="167136" x="10175875" y="3113088"/>
          <p14:tracePt t="167152" x="10171113" y="3124200"/>
          <p14:tracePt t="167169" x="10160000" y="3133725"/>
          <p14:tracePt t="167186" x="10155238" y="3144838"/>
          <p14:tracePt t="167203" x="10121900" y="3160713"/>
          <p14:tracePt t="167219" x="10090150" y="3171825"/>
          <p14:tracePt t="167236" x="10067925" y="3171825"/>
          <p14:tracePt t="167252" x="10036175" y="3178175"/>
          <p14:tracePt t="167269" x="10009188" y="3178175"/>
          <p14:tracePt t="167286" x="10002838" y="3178175"/>
          <p14:tracePt t="167302" x="9991725" y="3178175"/>
          <p14:tracePt t="167336" x="9975850" y="3178175"/>
          <p14:tracePt t="167352" x="9964738" y="3178175"/>
          <p14:tracePt t="167369" x="9964738" y="3151188"/>
          <p14:tracePt t="167386" x="9964738" y="3128963"/>
          <p14:tracePt t="167402" x="9964738" y="3101975"/>
          <p14:tracePt t="167419" x="9964738" y="3079750"/>
          <p14:tracePt t="167436" x="9964738" y="3048000"/>
          <p14:tracePt t="167453" x="9964738" y="3036888"/>
          <p14:tracePt t="167469" x="9964738" y="3009900"/>
          <p14:tracePt t="167486" x="9975850" y="2989263"/>
          <p14:tracePt t="167502" x="9975850" y="2978150"/>
          <p14:tracePt t="167519" x="9986963" y="2951163"/>
          <p14:tracePt t="167537" x="9991725" y="2935288"/>
          <p14:tracePt t="167552" x="9998075" y="2913063"/>
          <p14:tracePt t="167569" x="9998075" y="2901950"/>
          <p14:tracePt t="167586" x="10002838" y="2890838"/>
          <p14:tracePt t="167590" x="10002838" y="2886075"/>
          <p14:tracePt t="167624" x="10002838" y="2874963"/>
          <p14:tracePt t="167636" x="10002838" y="2863850"/>
          <p14:tracePt t="167659" x="10002838" y="2852738"/>
          <p14:tracePt t="167719" x="10002838" y="2847975"/>
          <p14:tracePt t="167730" x="10002838" y="2843213"/>
          <p14:tracePt t="167746" x="10002838" y="2832100"/>
          <p14:tracePt t="167756" x="10002838" y="2825750"/>
          <p14:tracePt t="167798" x="9998075" y="2820988"/>
          <p14:tracePt t="167806" x="9991725" y="2816225"/>
          <p14:tracePt t="167820" x="9986963" y="2809875"/>
          <p14:tracePt t="167836" x="9982200" y="2798763"/>
          <p14:tracePt t="167847" x="9975850" y="2789238"/>
          <p14:tracePt t="167863" x="9964738" y="2778125"/>
          <p14:tracePt t="167883" x="9955213" y="2771775"/>
          <p14:tracePt t="167907" x="9948863" y="2771775"/>
          <p14:tracePt t="167917" x="9944100" y="2767013"/>
          <p14:tracePt t="167927" x="9937750" y="2767013"/>
          <p14:tracePt t="167936" x="9928225" y="2767013"/>
          <p14:tracePt t="167953" x="9910763" y="2767013"/>
          <p14:tracePt t="167970" x="9901238" y="2771775"/>
          <p14:tracePt t="167986" x="9883775" y="2805113"/>
          <p14:tracePt t="168002" x="9879013" y="2843213"/>
          <p14:tracePt t="168020" x="9874250" y="2859088"/>
          <p14:tracePt t="168036" x="9874250" y="2870200"/>
          <p14:tracePt t="168052" x="9867900" y="2886075"/>
          <p14:tracePt t="168069" x="9867900" y="2890838"/>
          <p14:tracePt t="168105" x="9867900" y="2897188"/>
          <p14:tracePt t="168261" x="9852025" y="2906713"/>
          <p14:tracePt t="168291" x="9847263" y="2913063"/>
          <p14:tracePt t="168315" x="9840913" y="2917825"/>
          <p14:tracePt t="168382" x="9836150" y="2924175"/>
          <p14:tracePt t="190036" x="9339263" y="3113088"/>
          <p14:tracePt t="190053" x="9256713" y="3074988"/>
          <p14:tracePt t="190070" x="9159875" y="2982913"/>
          <p14:tracePt t="190086" x="9051925" y="2906713"/>
          <p14:tracePt t="190103" x="8970963" y="2863850"/>
          <p14:tracePt t="190120" x="8905875" y="2809875"/>
          <p14:tracePt t="190153" x="8593138" y="2686050"/>
          <p14:tracePt t="190186" x="8231188" y="2643188"/>
          <p14:tracePt t="190220" x="7770813" y="2593975"/>
          <p14:tracePt t="190236" x="7507288" y="2562225"/>
          <p14:tracePt t="190253" x="7096125" y="2513013"/>
          <p14:tracePt t="190270" x="6365875" y="2389188"/>
          <p14:tracePt t="190286" x="5907088" y="2308225"/>
          <p14:tracePt t="190303" x="5495925" y="2227263"/>
          <p14:tracePt t="190319" x="5106988" y="2151063"/>
          <p14:tracePt t="190336" x="4291013" y="1951038"/>
          <p14:tracePt t="190353" x="3956050" y="1874838"/>
          <p14:tracePt t="190369" x="3513138" y="1789113"/>
          <p14:tracePt t="190386" x="2994025" y="1712913"/>
          <p14:tracePt t="190403" x="2697163" y="1708150"/>
          <p14:tracePt t="190419" x="2517775" y="1708150"/>
          <p14:tracePt t="190436" x="2409825" y="1708150"/>
          <p14:tracePt t="190453" x="2290763" y="1751013"/>
          <p14:tracePt t="190470" x="2151063" y="1858963"/>
          <p14:tracePt t="190486" x="2047875" y="1946275"/>
          <p14:tracePt t="190503" x="1919288" y="2081213"/>
          <p14:tracePt t="190520" x="1847850" y="2162175"/>
          <p14:tracePt t="190536" x="1739900" y="2301875"/>
          <p14:tracePt t="190553" x="1665288" y="2432050"/>
          <p14:tracePt t="190569" x="1627188" y="2535238"/>
          <p14:tracePt t="190586" x="1600200" y="2582863"/>
          <p14:tracePt t="190592" x="1582738" y="2609850"/>
          <p14:tracePt t="190603" x="1577975" y="2620963"/>
          <p14:tracePt t="190619" x="1528763" y="2735263"/>
          <p14:tracePt t="190636" x="1524000" y="2771775"/>
          <p14:tracePt t="190653" x="1524000" y="2798763"/>
          <p14:tracePt t="190670" x="1524000" y="2852738"/>
          <p14:tracePt t="190686" x="1524000" y="2890838"/>
          <p14:tracePt t="190704" x="1524000" y="2917825"/>
          <p14:tracePt t="190721" x="1524000" y="2935288"/>
          <p14:tracePt t="190737" x="1524000" y="2955925"/>
          <p14:tracePt t="190753" x="1524000" y="2994025"/>
          <p14:tracePt t="190770" x="1524000" y="3021013"/>
          <p14:tracePt t="190787" x="1524000" y="3036888"/>
          <p14:tracePt t="190803" x="1535113" y="3052763"/>
          <p14:tracePt t="190820" x="1555750" y="3086100"/>
          <p14:tracePt t="190836" x="1566863" y="3097213"/>
          <p14:tracePt t="191539" x="1573213" y="3101975"/>
          <p14:tracePt t="191545" x="1573213" y="3124200"/>
          <p14:tracePt t="191553" x="1582738" y="3128963"/>
          <p14:tracePt t="191570" x="1593850" y="3160713"/>
          <p14:tracePt t="191586" x="1616075" y="3198813"/>
          <p14:tracePt t="191590" x="1647825" y="3297238"/>
          <p14:tracePt t="191603" x="1681163" y="3398838"/>
          <p14:tracePt t="191620" x="1712913" y="3502025"/>
          <p14:tracePt t="191653" x="1863725" y="3886200"/>
          <p14:tracePt t="191687" x="1982788" y="4302125"/>
          <p14:tracePt t="191719" x="2036763" y="4567238"/>
          <p14:tracePt t="191736" x="2085975" y="4756150"/>
          <p14:tracePt t="191753" x="2112963" y="4902200"/>
          <p14:tracePt t="191770" x="2135188" y="5021263"/>
          <p14:tracePt t="191786" x="2155825" y="5095875"/>
          <p14:tracePt t="191803" x="2182813" y="5172075"/>
          <p14:tracePt t="191820" x="2216150" y="5221288"/>
          <p14:tracePt t="191836" x="2216150" y="5230813"/>
          <p14:tracePt t="191887" x="2220913" y="5237163"/>
          <p14:tracePt t="191927" x="2220913" y="5248275"/>
          <p14:tracePt t="191939" x="2227263" y="5257800"/>
          <p14:tracePt t="191959" x="2227263" y="5264150"/>
          <p14:tracePt t="191969" x="2227263" y="5268913"/>
          <p14:tracePt t="191979" x="2227263" y="5275263"/>
          <p14:tracePt t="191987" x="2227263" y="5280025"/>
          <p14:tracePt t="192003" x="2236788" y="5284788"/>
          <p14:tracePt t="192020" x="2236788" y="5302250"/>
          <p14:tracePt t="192037" x="2243138" y="5307013"/>
          <p14:tracePt t="192053" x="2247900" y="5318125"/>
          <p14:tracePt t="192070" x="2254250" y="5329238"/>
          <p14:tracePt t="192086" x="2254250" y="5349875"/>
          <p14:tracePt t="192104" x="2259013" y="5356225"/>
          <p14:tracePt t="192120" x="2263775" y="5372100"/>
          <p14:tracePt t="192136" x="2281238" y="5403850"/>
          <p14:tracePt t="192153" x="2290763" y="5410200"/>
          <p14:tracePt t="192169" x="2301875" y="5419725"/>
          <p14:tracePt t="192187" x="2301875" y="5426075"/>
          <p14:tracePt t="192203" x="2308225" y="5441950"/>
          <p14:tracePt t="192220" x="2317750" y="5453063"/>
          <p14:tracePt t="192253" x="2328863" y="5464175"/>
          <p14:tracePt t="192270" x="2339975" y="5484813"/>
          <p14:tracePt t="192286" x="2344738" y="5495925"/>
          <p14:tracePt t="192303" x="2355850" y="5507038"/>
          <p14:tracePt t="192319" x="2362200" y="5511800"/>
          <p14:tracePt t="192337" x="2371725" y="5529263"/>
          <p14:tracePt t="192369" x="2393950" y="5538788"/>
          <p14:tracePt t="192505" x="2398713" y="5538788"/>
          <p14:tracePt t="192512" x="2409825" y="5545138"/>
          <p14:tracePt t="192524" x="2416175" y="5545138"/>
          <p14:tracePt t="192536" x="2427288" y="5545138"/>
          <p14:tracePt t="192553" x="2447925" y="5545138"/>
          <p14:tracePt t="192570" x="2513013" y="5549900"/>
          <p14:tracePt t="192586" x="2535238" y="5549900"/>
          <p14:tracePt t="192603" x="2582863" y="5556250"/>
          <p14:tracePt t="192620" x="2659063" y="5556250"/>
          <p14:tracePt t="192636" x="2724150" y="5556250"/>
          <p14:tracePt t="192653" x="2809875" y="5549900"/>
          <p14:tracePt t="192669" x="2874963" y="5529263"/>
          <p14:tracePt t="192686" x="2955925" y="5529263"/>
          <p14:tracePt t="192703" x="3079750" y="5522913"/>
          <p14:tracePt t="192720" x="3178175" y="5511800"/>
          <p14:tracePt t="192736" x="3263900" y="5507038"/>
          <p14:tracePt t="192753" x="3340100" y="5507038"/>
          <p14:tracePt t="192770" x="3398838" y="5507038"/>
          <p14:tracePt t="192786" x="3544888" y="5507038"/>
          <p14:tracePt t="192803" x="3706813" y="5495925"/>
          <p14:tracePt t="192820" x="3836988" y="5495925"/>
          <p14:tracePt t="192836" x="3929063" y="5480050"/>
          <p14:tracePt t="192853" x="4090988" y="5457825"/>
          <p14:tracePt t="192869" x="4302125" y="5457825"/>
          <p14:tracePt t="192886" x="4430713" y="5457825"/>
          <p14:tracePt t="192903" x="4545013" y="5457825"/>
          <p14:tracePt t="192919" x="4695825" y="5457825"/>
          <p14:tracePt t="192936" x="4760913" y="5457825"/>
          <p14:tracePt t="192953" x="4826000" y="5464175"/>
          <p14:tracePt t="192970" x="4911725" y="5468938"/>
          <p14:tracePt t="192987" x="5026025" y="5468938"/>
          <p14:tracePt t="193003" x="5111750" y="5475288"/>
          <p14:tracePt t="193020" x="5210175" y="5484813"/>
          <p14:tracePt t="193036" x="5318125" y="5484813"/>
          <p14:tracePt t="193053" x="5491163" y="5484813"/>
          <p14:tracePt t="193070" x="5711825" y="5484813"/>
          <p14:tracePt t="193086" x="5895975" y="5491163"/>
          <p14:tracePt t="193103" x="6057900" y="5491163"/>
          <p14:tracePt t="193120" x="6280150" y="5491163"/>
          <p14:tracePt t="193136" x="6484938" y="5491163"/>
          <p14:tracePt t="193153" x="6619875" y="5491163"/>
          <p14:tracePt t="193169" x="6799263" y="5491163"/>
          <p14:tracePt t="193186" x="7019925" y="5502275"/>
          <p14:tracePt t="193203" x="7150100" y="5518150"/>
          <p14:tracePt t="193220" x="7269163" y="5518150"/>
          <p14:tracePt t="193237" x="7339013" y="5518150"/>
          <p14:tracePt t="193253" x="7431088" y="5518150"/>
          <p14:tracePt t="193270" x="7550150" y="5518150"/>
          <p14:tracePt t="193286" x="7646988" y="5518150"/>
          <p14:tracePt t="193303" x="7696200" y="5518150"/>
          <p14:tracePt t="193320" x="7723188" y="5518150"/>
          <p14:tracePt t="193336" x="7766050" y="5518150"/>
          <p14:tracePt t="193353" x="7815263" y="5522913"/>
          <p14:tracePt t="193370" x="7835900" y="5529263"/>
          <p14:tracePt t="193386" x="7847013" y="5529263"/>
          <p14:tracePt t="193403" x="7878763" y="5545138"/>
          <p14:tracePt t="193419" x="7900988" y="5556250"/>
          <p14:tracePt t="193436" x="7927975" y="5572125"/>
          <p14:tracePt t="193453" x="7943850" y="5576888"/>
          <p14:tracePt t="193470" x="7977188" y="5599113"/>
          <p14:tracePt t="193486" x="8004175" y="5626100"/>
          <p14:tracePt t="193503" x="8042275" y="5653088"/>
          <p14:tracePt t="193520" x="8058150" y="5673725"/>
          <p14:tracePt t="193536" x="8078788" y="5695950"/>
          <p14:tracePt t="193553" x="8128000" y="5738813"/>
          <p14:tracePt t="193570" x="8143875" y="5788025"/>
          <p14:tracePt t="193586" x="8166100" y="5803900"/>
          <p14:tracePt t="193590" x="8186738" y="5842000"/>
          <p14:tracePt t="193603" x="8197850" y="5857875"/>
          <p14:tracePt t="193620" x="8220075" y="5891213"/>
          <p14:tracePt t="193636" x="8235950" y="5918200"/>
          <p14:tracePt t="193653" x="8258175" y="5945188"/>
          <p14:tracePt t="193670" x="8269288" y="5972175"/>
          <p14:tracePt t="193686" x="8278813" y="5983288"/>
          <p14:tracePt t="193703" x="8289925" y="6010275"/>
          <p14:tracePt t="193720" x="8301038" y="6030913"/>
          <p14:tracePt t="193737" x="8316913" y="6053138"/>
          <p14:tracePt t="193753" x="8332788" y="6073775"/>
          <p14:tracePt t="193771" x="8355013" y="6096000"/>
          <p14:tracePt t="193786" x="8359775" y="6100763"/>
          <p14:tracePt t="193803" x="8370888" y="6118225"/>
          <p14:tracePt t="193820" x="8377238" y="6122988"/>
          <p14:tracePt t="193836" x="8386763" y="6138863"/>
          <p14:tracePt t="193853" x="8397875" y="6149975"/>
          <p14:tracePt t="193870" x="8404225" y="6149975"/>
          <p14:tracePt t="193886" x="8413750" y="6161088"/>
          <p14:tracePt t="193903" x="8420100" y="6172200"/>
          <p14:tracePt t="193919" x="8424863" y="6181725"/>
          <p14:tracePt t="193936" x="8431213" y="6188075"/>
          <p14:tracePt t="193953" x="8435975" y="6192838"/>
          <p14:tracePt t="193970" x="8440738" y="6199188"/>
          <p14:tracePt t="194097" x="8447088" y="6203950"/>
          <p14:tracePt t="194202" x="8451850" y="6203950"/>
          <p14:tracePt t="194218" x="8451850" y="6208713"/>
          <p14:tracePt t="194258" x="8458200" y="6208713"/>
          <p14:tracePt t="194268" x="8462963" y="6208713"/>
          <p14:tracePt t="194279" x="8474075" y="6208713"/>
          <p14:tracePt t="194286" x="8478838" y="6208713"/>
          <p14:tracePt t="194303" x="8489950" y="6208713"/>
          <p14:tracePt t="194320" x="8505825" y="6208713"/>
          <p14:tracePt t="194336" x="8516938" y="6208713"/>
          <p14:tracePt t="194353" x="8532813" y="6208713"/>
          <p14:tracePt t="194370" x="8543925" y="6208713"/>
          <p14:tracePt t="194386" x="8550275" y="6208713"/>
          <p14:tracePt t="194403" x="8566150" y="6208713"/>
          <p14:tracePt t="194419" x="8577263" y="6208713"/>
          <p14:tracePt t="194536" x="8582025" y="6215063"/>
          <p14:tracePt t="194543" x="8586788" y="6215063"/>
          <p14:tracePt t="194565" x="8597900" y="6226175"/>
          <p14:tracePt t="194578" x="8604250" y="6230938"/>
          <p14:tracePt t="194600" x="8613775" y="6230938"/>
          <p14:tracePt t="194609" x="8620125" y="6230938"/>
          <p14:tracePt t="194620" x="8624888" y="6237288"/>
          <p14:tracePt t="194636" x="8640763" y="6242050"/>
          <p14:tracePt t="194653" x="8647113" y="6246813"/>
          <p14:tracePt t="194687" x="8658225" y="6246813"/>
          <p14:tracePt t="194705" x="8662988" y="6246813"/>
          <p14:tracePt t="194725" x="8667750" y="6253163"/>
          <p14:tracePt t="194821" x="8674100" y="6253163"/>
          <p14:tracePt t="194836" x="8678863" y="6253163"/>
          <p14:tracePt t="194851" x="8685213" y="6253163"/>
          <p14:tracePt t="194855" x="8689975" y="6253163"/>
          <p14:tracePt t="194869" x="8705850" y="6253163"/>
          <p14:tracePt t="194886" x="8716963" y="6253163"/>
          <p14:tracePt t="194903" x="8748713" y="6253163"/>
          <p14:tracePt t="194920" x="8759825" y="6242050"/>
          <p14:tracePt t="194936" x="8777288" y="6237288"/>
          <p14:tracePt t="194953" x="8782050" y="6226175"/>
          <p14:tracePt t="194970" x="8809038" y="6199188"/>
          <p14:tracePt t="194987" x="8840788" y="6172200"/>
          <p14:tracePt t="195003" x="8858250" y="6149975"/>
          <p14:tracePt t="195020" x="8874125" y="6122988"/>
          <p14:tracePt t="195036" x="8901113" y="6084888"/>
          <p14:tracePt t="195053" x="8912225" y="6053138"/>
          <p14:tracePt t="195070" x="8932863" y="6030913"/>
          <p14:tracePt t="195086" x="8939213" y="6010275"/>
          <p14:tracePt t="195091" x="8943975" y="5992813"/>
          <p14:tracePt t="195103" x="8948738" y="5983288"/>
          <p14:tracePt t="195120" x="8948738" y="5961063"/>
          <p14:tracePt t="195136" x="8948738" y="5938838"/>
          <p14:tracePt t="195154" x="8948738" y="5911850"/>
          <p14:tracePt t="195170" x="8948738" y="5895975"/>
          <p14:tracePt t="195186" x="8948738" y="5880100"/>
          <p14:tracePt t="195204" x="8948738" y="5873750"/>
          <p14:tracePt t="195220" x="8948738" y="5864225"/>
          <p14:tracePt t="195253" x="8948738" y="5846763"/>
          <p14:tracePt t="195270" x="8948738" y="5837238"/>
          <p14:tracePt t="195287" x="8948738" y="5819775"/>
          <p14:tracePt t="195303" x="8948738" y="5815013"/>
          <p14:tracePt t="195320" x="8948738" y="5803900"/>
          <p14:tracePt t="195336" x="8948738" y="5792788"/>
          <p14:tracePt t="195353" x="8948738" y="5783263"/>
          <p14:tracePt t="195385" x="8948738" y="5776913"/>
          <p14:tracePt t="195392" x="8948738" y="5772150"/>
          <p14:tracePt t="195403" x="8948738" y="5765800"/>
          <p14:tracePt t="195420" x="8948738" y="5745163"/>
          <p14:tracePt t="195437" x="8948738" y="5734050"/>
          <p14:tracePt t="195453" x="8948738" y="5729288"/>
          <p14:tracePt t="195470" x="8948738" y="5722938"/>
          <p14:tracePt t="195486" x="8948738" y="5718175"/>
          <p14:tracePt t="195503" x="8948738" y="5707063"/>
          <p14:tracePt t="195520" x="8948738" y="5700713"/>
          <p14:tracePt t="195536" x="8948738" y="5695950"/>
          <p14:tracePt t="195553" x="8948738" y="5680075"/>
          <p14:tracePt t="195570" x="8948738" y="5664200"/>
          <p14:tracePt t="195586" x="8948738" y="5653088"/>
          <p14:tracePt t="195590" x="8948738" y="5641975"/>
          <p14:tracePt t="195617" x="8939213" y="5637213"/>
          <p14:tracePt t="195622" x="8939213" y="5610225"/>
          <p14:tracePt t="195636" x="8932863" y="5592763"/>
          <p14:tracePt t="195653" x="8932863" y="5583238"/>
          <p14:tracePt t="195670" x="8921750" y="5549900"/>
          <p14:tracePt t="195688" x="8905875" y="5511800"/>
          <p14:tracePt t="195703" x="8901113" y="5502275"/>
          <p14:tracePt t="195720" x="8890000" y="5480050"/>
          <p14:tracePt t="195737" x="8878888" y="5457825"/>
          <p14:tracePt t="195753" x="8867775" y="5419725"/>
          <p14:tracePt t="195770" x="8847138" y="5403850"/>
          <p14:tracePt t="195786" x="8824913" y="5365750"/>
          <p14:tracePt t="195803" x="8813800" y="5356225"/>
          <p14:tracePt t="195820" x="8782050" y="5307013"/>
          <p14:tracePt t="195836" x="8748713" y="5275263"/>
          <p14:tracePt t="195853" x="8739188" y="5257800"/>
          <p14:tracePt t="195869" x="8728075" y="5241925"/>
          <p14:tracePt t="195886" x="8701088" y="5210175"/>
          <p14:tracePt t="195903" x="8678863" y="5172075"/>
          <p14:tracePt t="195920" x="8662988" y="5149850"/>
          <p14:tracePt t="195939" x="8640763" y="5129213"/>
          <p14:tracePt t="195954" x="8631238" y="5111750"/>
          <p14:tracePt t="195970" x="8593138" y="5095875"/>
          <p14:tracePt t="195986" x="8570913" y="5080000"/>
          <p14:tracePt t="196003" x="8528050" y="5080000"/>
          <p14:tracePt t="196020" x="8485188" y="5075238"/>
          <p14:tracePt t="196036" x="8458200" y="5075238"/>
          <p14:tracePt t="196053" x="8431213" y="5075238"/>
          <p14:tracePt t="196070" x="8420100" y="5075238"/>
          <p14:tracePt t="196086" x="8408988" y="5075238"/>
          <p14:tracePt t="196114" x="8397875" y="5075238"/>
          <p14:tracePt t="196132" x="8386763" y="5075238"/>
          <p14:tracePt t="196148" x="8377238" y="5075238"/>
          <p14:tracePt t="196157" x="8366125" y="5075238"/>
          <p14:tracePt t="196173" x="8355013" y="5075238"/>
          <p14:tracePt t="196186" x="8350250" y="5075238"/>
          <p14:tracePt t="196204" x="8328025" y="5084763"/>
          <p14:tracePt t="196221" x="8316913" y="5084763"/>
          <p14:tracePt t="196237" x="8312150" y="5084763"/>
          <p14:tracePt t="196253" x="8285163" y="5091113"/>
          <p14:tracePt t="196270" x="8269288" y="5091113"/>
          <p14:tracePt t="196287" x="8247063" y="5095875"/>
          <p14:tracePt t="196304" x="8204200" y="5095875"/>
          <p14:tracePt t="196320" x="8154988" y="5095875"/>
          <p14:tracePt t="196336" x="8123238" y="5095875"/>
          <p14:tracePt t="196353" x="8074025" y="5095875"/>
          <p14:tracePt t="196370" x="8015288" y="5084763"/>
          <p14:tracePt t="196386" x="7889875" y="5048250"/>
          <p14:tracePt t="196403" x="7804150" y="5030788"/>
          <p14:tracePt t="196420" x="7754938" y="5014913"/>
          <p14:tracePt t="196436" x="7689850" y="4987925"/>
          <p14:tracePt t="196453" x="7577138" y="4949825"/>
          <p14:tracePt t="196470" x="7539038" y="4929188"/>
          <p14:tracePt t="196487" x="7496175" y="4922838"/>
          <p14:tracePt t="196503" x="7458075" y="4906963"/>
          <p14:tracePt t="196520" x="7446963" y="4906963"/>
          <p14:tracePt t="196536" x="7442200" y="4906963"/>
          <p14:tracePt t="196553" x="7431088" y="4906963"/>
          <p14:tracePt t="196570" x="7404100" y="4906963"/>
          <p14:tracePt t="196586" x="7381875" y="4906963"/>
          <p14:tracePt t="196603" x="7366000" y="4906963"/>
          <p14:tracePt t="196620" x="7339013" y="4922838"/>
          <p14:tracePt t="196636" x="7327900" y="4922838"/>
          <p14:tracePt t="196653" x="7300913" y="4938713"/>
          <p14:tracePt t="196670" x="7269163" y="4956175"/>
          <p14:tracePt t="196687" x="7235825" y="4983163"/>
          <p14:tracePt t="196703" x="7215188" y="4987925"/>
          <p14:tracePt t="196721" x="7161213" y="5014913"/>
          <p14:tracePt t="196737" x="7138988" y="5037138"/>
          <p14:tracePt t="202876" x="7138988" y="5041900"/>
          <p14:tracePt t="202968" x="7143750" y="5041900"/>
          <p14:tracePt t="202977" x="7235825" y="5041900"/>
          <p14:tracePt t="202987" x="7269163" y="5041900"/>
          <p14:tracePt t="203003" x="7543800" y="5010150"/>
          <p14:tracePt t="203020" x="7927975" y="4976813"/>
          <p14:tracePt t="203037" x="8159750" y="4933950"/>
          <p14:tracePt t="203054" x="8393113" y="4911725"/>
          <p14:tracePt t="203086" x="8494713" y="4906963"/>
          <p14:tracePt t="203133" x="8501063" y="4902200"/>
          <p14:tracePt t="203164" x="8494713" y="4902200"/>
          <p14:tracePt t="203170" x="8478838" y="4906963"/>
          <p14:tracePt t="203186" x="8424863" y="4945063"/>
          <p14:tracePt t="203203" x="8370888" y="4967288"/>
          <p14:tracePt t="203220" x="8350250" y="4987925"/>
          <p14:tracePt t="203237" x="8323263" y="4987925"/>
          <p14:tracePt t="203253" x="8301038" y="4994275"/>
          <p14:tracePt t="203270" x="8285163" y="4994275"/>
          <p14:tracePt t="203287" x="8262938" y="4994275"/>
          <p14:tracePt t="203303" x="8240713" y="4994275"/>
          <p14:tracePt t="203320" x="8224838" y="4994275"/>
          <p14:tracePt t="203337" x="8154988" y="4967288"/>
          <p14:tracePt t="203353" x="8031163" y="4918075"/>
          <p14:tracePt t="203370" x="7943850" y="4891088"/>
          <p14:tracePt t="203386" x="7858125" y="4868863"/>
          <p14:tracePt t="203403" x="7700963" y="4848225"/>
          <p14:tracePt t="203421" x="7624763" y="4830763"/>
          <p14:tracePt t="203438" x="7577138" y="4826000"/>
          <p14:tracePt t="203453" x="7527925" y="4826000"/>
          <p14:tracePt t="203470" x="7496175" y="4814888"/>
          <p14:tracePt t="203487" x="7485063" y="4814888"/>
          <p14:tracePt t="203503" x="7473950" y="4810125"/>
          <p14:tracePt t="203520" x="7462838" y="4810125"/>
          <p14:tracePt t="203536" x="7458075" y="4803775"/>
          <p14:tracePt t="203553" x="7446963" y="4794250"/>
          <p14:tracePt t="203586" x="7446963" y="4787900"/>
          <p14:tracePt t="203603" x="7446963" y="4767263"/>
          <p14:tracePt t="203636" x="7446963" y="4749800"/>
          <p14:tracePt t="203653" x="7446963" y="4740275"/>
          <p14:tracePt t="203670" x="7446963" y="4713288"/>
          <p14:tracePt t="203688" x="7458075" y="4625975"/>
          <p14:tracePt t="203703" x="7473950" y="4560888"/>
          <p14:tracePt t="203720" x="7478713" y="4513263"/>
          <p14:tracePt t="203737" x="7489825" y="4452938"/>
          <p14:tracePt t="203753" x="7500938" y="4410075"/>
          <p14:tracePt t="203771" x="7500938" y="4349750"/>
          <p14:tracePt t="203787" x="7500938" y="4286250"/>
          <p14:tracePt t="203803" x="7500938" y="4268788"/>
          <p14:tracePt t="203820" x="7500938" y="4205288"/>
          <p14:tracePt t="203836" x="7500938" y="4106863"/>
          <p14:tracePt t="203853" x="7500938" y="4068763"/>
          <p14:tracePt t="203870" x="7500938" y="4025900"/>
          <p14:tracePt t="203886" x="7500938" y="3978275"/>
          <p14:tracePt t="203903" x="7512050" y="3940175"/>
          <p14:tracePt t="203920" x="7523163" y="3913188"/>
          <p14:tracePt t="203938" x="7527925" y="3875088"/>
          <p14:tracePt t="203953" x="7543800" y="3821113"/>
          <p14:tracePt t="203970" x="7550150" y="3798888"/>
          <p14:tracePt t="203987" x="7554913" y="3771900"/>
          <p14:tracePt t="204003" x="7561263" y="3760788"/>
          <p14:tracePt t="204020" x="7561263" y="3729038"/>
          <p14:tracePt t="204036" x="7566025" y="3713163"/>
          <p14:tracePt t="204053" x="7570788" y="3702050"/>
          <p14:tracePt t="204070" x="7570788" y="3679825"/>
          <p14:tracePt t="204086" x="7570788" y="3675063"/>
          <p14:tracePt t="204103" x="7570788" y="3663950"/>
          <p14:tracePt t="204125" x="7577138" y="3659188"/>
          <p14:tracePt t="204174" x="7577138" y="3663950"/>
          <p14:tracePt t="204179" x="7581900" y="3675063"/>
          <p14:tracePt t="204188" x="7593013" y="3724275"/>
          <p14:tracePt t="204203" x="7597775" y="3794125"/>
          <p14:tracePt t="204220" x="7631113" y="3940175"/>
          <p14:tracePt t="204237" x="7662863" y="4113213"/>
          <p14:tracePt t="204253" x="7689850" y="4306888"/>
          <p14:tracePt t="204270" x="7723188" y="4540250"/>
          <p14:tracePt t="204287" x="7727950" y="4603750"/>
          <p14:tracePt t="204303" x="7750175" y="4740275"/>
          <p14:tracePt t="204320" x="7770813" y="4891088"/>
          <p14:tracePt t="204336" x="7781925" y="5010150"/>
          <p14:tracePt t="204353" x="7793038" y="5095875"/>
          <p14:tracePt t="204370" x="7808913" y="5118100"/>
          <p14:tracePt t="204386" x="7831138" y="5237163"/>
          <p14:tracePt t="204403" x="7851775" y="5280025"/>
          <p14:tracePt t="204420" x="7878763" y="5338763"/>
          <p14:tracePt t="204437" x="7900988" y="5410200"/>
          <p14:tracePt t="204453" x="7932738" y="5502275"/>
          <p14:tracePt t="204470" x="7954963" y="5588000"/>
          <p14:tracePt t="204487" x="7966075" y="5646738"/>
          <p14:tracePt t="204503" x="7986713" y="5722938"/>
          <p14:tracePt t="204520" x="7997825" y="5761038"/>
          <p14:tracePt t="204537" x="7997825" y="5783263"/>
          <p14:tracePt t="204553" x="7997825" y="5810250"/>
          <p14:tracePt t="204570" x="7997825" y="5826125"/>
          <p14:tracePt t="204587" x="7997825" y="5846763"/>
          <p14:tracePt t="204603" x="7997825" y="5891213"/>
          <p14:tracePt t="204620" x="7986713" y="5961063"/>
          <p14:tracePt t="204636" x="7970838" y="6010275"/>
          <p14:tracePt t="204653" x="7959725" y="6019800"/>
          <p14:tracePt t="204670" x="7927975" y="6091238"/>
          <p14:tracePt t="204687" x="7900988" y="6118225"/>
          <p14:tracePt t="204703" x="7889875" y="6145213"/>
          <p14:tracePt t="204721" x="7874000" y="6165850"/>
          <p14:tracePt t="204737" x="7869238" y="6172200"/>
          <p14:tracePt t="204753" x="7858125" y="6192838"/>
          <p14:tracePt t="218965" x="7842250" y="6188075"/>
          <p14:tracePt t="218978" x="5437188" y="4787900"/>
          <p14:tracePt t="218985" x="5410200" y="4814888"/>
          <p14:tracePt t="218992" x="5338763" y="4875213"/>
          <p14:tracePt t="219004" x="5268913" y="4918075"/>
          <p14:tracePt t="219020" x="5095875" y="5057775"/>
          <p14:tracePt t="219037" x="4826000" y="5284788"/>
          <p14:tracePt t="219053" x="4740275" y="5349875"/>
          <p14:tracePt t="219087" x="4549775" y="5464175"/>
          <p14:tracePt t="219093" x="4430713" y="5572125"/>
          <p14:tracePt t="219120" x="4333875" y="5749925"/>
          <p14:tracePt t="219153" x="4187825" y="5934075"/>
          <p14:tracePt t="219170" x="4021138" y="6015038"/>
          <p14:tracePt t="219188" x="3940175" y="6053138"/>
          <p14:tracePt t="219204" x="3836988" y="6084888"/>
          <p14:tracePt t="219221" x="3767138" y="6084888"/>
          <p14:tracePt t="219237" x="3697288" y="6053138"/>
          <p14:tracePt t="219255" x="3459163" y="5830888"/>
          <p14:tracePt t="219271" x="3317875" y="5691188"/>
          <p14:tracePt t="219287" x="3252788" y="5626100"/>
          <p14:tracePt t="219304" x="3140075" y="5480050"/>
          <p14:tracePt t="219320" x="3025775" y="5210175"/>
          <p14:tracePt t="219337" x="2955925" y="5010150"/>
          <p14:tracePt t="219353" x="2874963" y="4830763"/>
          <p14:tracePt t="219370" x="2789238" y="4691063"/>
          <p14:tracePt t="219387" x="2762250" y="4648200"/>
          <p14:tracePt t="219403" x="2744788" y="4598988"/>
          <p14:tracePt t="219420" x="2740025" y="4540250"/>
          <p14:tracePt t="219437" x="2724150" y="4468813"/>
          <p14:tracePt t="219453" x="2690813" y="4414838"/>
          <p14:tracePt t="219470" x="2663825" y="4383088"/>
          <p14:tracePt t="219486" x="2647950" y="4360863"/>
          <p14:tracePt t="219503" x="2609850" y="4340225"/>
          <p14:tracePt t="219521" x="2593975" y="4322763"/>
          <p14:tracePt t="219538" x="2555875" y="4279900"/>
          <p14:tracePt t="219553" x="2528888" y="4259263"/>
          <p14:tracePt t="219661" x="2524125" y="4252913"/>
          <p14:tracePt t="219670" x="2524125" y="4248150"/>
          <p14:tracePt t="219678" x="2524125" y="4232275"/>
          <p14:tracePt t="219689" x="2524125" y="4210050"/>
          <p14:tracePt t="219704" x="2544763" y="4160838"/>
          <p14:tracePt t="219721" x="2582863" y="4086225"/>
          <p14:tracePt t="219738" x="2647950" y="3987800"/>
          <p14:tracePt t="219755" x="2674938" y="3933825"/>
          <p14:tracePt t="219770" x="2686050" y="3917950"/>
          <p14:tracePt t="219787" x="2717800" y="3879850"/>
          <p14:tracePt t="219803" x="2740025" y="3863975"/>
          <p14:tracePt t="219820" x="2789238" y="3841750"/>
          <p14:tracePt t="219837" x="2816225" y="3832225"/>
          <p14:tracePt t="219854" x="2832100" y="3832225"/>
          <p14:tracePt t="219870" x="2906713" y="3825875"/>
          <p14:tracePt t="219887" x="2955925" y="3825875"/>
          <p14:tracePt t="219903" x="3021013" y="3825875"/>
          <p14:tracePt t="219920" x="3113088" y="3825875"/>
          <p14:tracePt t="219939" x="3270250" y="3859213"/>
          <p14:tracePt t="219954" x="3378200" y="3859213"/>
          <p14:tracePt t="219970" x="3506788" y="3879850"/>
          <p14:tracePt t="219987" x="3652838" y="3879850"/>
          <p14:tracePt t="220004" x="3767138" y="3895725"/>
          <p14:tracePt t="220020" x="3940175" y="3922713"/>
          <p14:tracePt t="220037" x="4068763" y="3922713"/>
          <p14:tracePt t="220053" x="4122738" y="3922713"/>
          <p14:tracePt t="220070" x="4205288" y="3922713"/>
          <p14:tracePt t="220087" x="4306888" y="3929063"/>
          <p14:tracePt t="220103" x="4387850" y="3940175"/>
          <p14:tracePt t="220120" x="4464050" y="3940175"/>
          <p14:tracePt t="220137" x="4518025" y="3940175"/>
          <p14:tracePt t="220153" x="4664075" y="3960813"/>
          <p14:tracePt t="220170" x="4749800" y="3960813"/>
          <p14:tracePt t="220187" x="4848225" y="3994150"/>
          <p14:tracePt t="220204" x="4945063" y="4010025"/>
          <p14:tracePt t="220220" x="5080000" y="4014788"/>
          <p14:tracePt t="220237" x="5133975" y="4021138"/>
          <p14:tracePt t="220254" x="5226050" y="4032250"/>
          <p14:tracePt t="220270" x="5322888" y="4037013"/>
          <p14:tracePt t="220288" x="5410200" y="4037013"/>
          <p14:tracePt t="220304" x="5484813" y="4059238"/>
          <p14:tracePt t="220320" x="5529263" y="4064000"/>
          <p14:tracePt t="220337" x="5549900" y="4075113"/>
          <p14:tracePt t="220355" x="5588000" y="4102100"/>
          <p14:tracePt t="220370" x="5610225" y="4113213"/>
          <p14:tracePt t="220387" x="5610225" y="4117975"/>
          <p14:tracePt t="220403" x="5614988" y="4140200"/>
          <p14:tracePt t="220420" x="5614988" y="4149725"/>
          <p14:tracePt t="220439" x="5610225" y="4210050"/>
          <p14:tracePt t="220454" x="5576888" y="4232275"/>
          <p14:tracePt t="220471" x="5522913" y="4264025"/>
          <p14:tracePt t="220488" x="5437188" y="4286250"/>
          <p14:tracePt t="220503" x="5214938" y="4295775"/>
          <p14:tracePt t="220520" x="5010150" y="4295775"/>
          <p14:tracePt t="220537" x="4875213" y="4295775"/>
          <p14:tracePt t="220554" x="4556125" y="4295775"/>
          <p14:tracePt t="220570" x="4198938" y="4295775"/>
          <p14:tracePt t="220587" x="3913188" y="4295775"/>
          <p14:tracePt t="220604" x="3702050" y="4295775"/>
          <p14:tracePt t="220620" x="3594100" y="4295775"/>
          <p14:tracePt t="220637" x="3270250" y="4322763"/>
          <p14:tracePt t="220653" x="3086100" y="4340225"/>
          <p14:tracePt t="220670" x="2847975" y="4383088"/>
          <p14:tracePt t="220687" x="2659063" y="4398963"/>
          <p14:tracePt t="220704" x="2443163" y="4425950"/>
          <p14:tracePt t="220720" x="2366963" y="4425950"/>
          <p14:tracePt t="220737" x="2263775" y="4441825"/>
          <p14:tracePt t="220753" x="2144713" y="4452938"/>
          <p14:tracePt t="220770" x="2036763" y="4452938"/>
          <p14:tracePt t="220787" x="1908175" y="4452938"/>
          <p14:tracePt t="220803" x="1858963" y="4452938"/>
          <p14:tracePt t="220820" x="1847850" y="4452938"/>
          <p14:tracePt t="220837" x="1820863" y="4452938"/>
          <p14:tracePt t="220854" x="1804988" y="4452938"/>
          <p14:tracePt t="220887" x="1793875" y="4452938"/>
          <p14:tracePt t="220904" x="1789113" y="4452938"/>
          <p14:tracePt t="220987" x="1793875" y="4448175"/>
          <p14:tracePt t="220997" x="1800225" y="4448175"/>
          <p14:tracePt t="221006" x="1816100" y="4441825"/>
          <p14:tracePt t="221020" x="1854200" y="4441825"/>
          <p14:tracePt t="221037" x="1935163" y="4425950"/>
          <p14:tracePt t="221053" x="2058988" y="4425950"/>
          <p14:tracePt t="221070" x="2274888" y="4425950"/>
          <p14:tracePt t="221087" x="2416175" y="4425950"/>
          <p14:tracePt t="221104" x="2481263" y="4425950"/>
          <p14:tracePt t="221120" x="2598738" y="4425950"/>
          <p14:tracePt t="221137" x="2708275" y="4425950"/>
          <p14:tracePt t="221153" x="2740025" y="4425950"/>
          <p14:tracePt t="221170" x="2755900" y="4425950"/>
          <p14:tracePt t="221428" x="2767013" y="4421188"/>
          <p14:tracePt t="221439" x="2771775" y="4421188"/>
          <p14:tracePt t="221447" x="2778125" y="4421188"/>
          <p14:tracePt t="221460" x="2782888" y="4421188"/>
          <p14:tracePt t="221470" x="2798763" y="4414838"/>
          <p14:tracePt t="221488" x="2809875" y="4410075"/>
          <p14:tracePt t="221504" x="2820988" y="4403725"/>
          <p14:tracePt t="221520" x="2836863" y="4403725"/>
          <p14:tracePt t="221537" x="2863850" y="4394200"/>
          <p14:tracePt t="221570" x="2874963" y="4383088"/>
          <p14:tracePt t="221608" x="2879725" y="4383088"/>
          <p14:tracePt t="221615" x="2886075" y="4383088"/>
          <p14:tracePt t="221623" x="2890838" y="4376738"/>
          <p14:tracePt t="221637" x="2913063" y="4371975"/>
          <p14:tracePt t="221653" x="2944813" y="4371975"/>
          <p14:tracePt t="221670" x="2971800" y="4367213"/>
          <p14:tracePt t="221687" x="3005138" y="4367213"/>
          <p14:tracePt t="221704" x="3036888" y="4356100"/>
          <p14:tracePt t="221721" x="3059113" y="4356100"/>
          <p14:tracePt t="221737" x="3086100" y="4356100"/>
          <p14:tracePt t="221754" x="3113088" y="4349750"/>
          <p14:tracePt t="221770" x="3144838" y="4329113"/>
          <p14:tracePt t="221787" x="3171825" y="4329113"/>
          <p14:tracePt t="221803" x="3178175" y="4329113"/>
          <p14:tracePt t="221820" x="3205163" y="4329113"/>
          <p14:tracePt t="221837" x="3232150" y="4329113"/>
          <p14:tracePt t="221853" x="3243263" y="4329113"/>
          <p14:tracePt t="221870" x="3252788" y="4329113"/>
          <p14:tracePt t="221887" x="3259138" y="4329113"/>
          <p14:tracePt t="221903" x="3286125" y="4322763"/>
          <p14:tracePt t="221920" x="3302000" y="4322763"/>
          <p14:tracePt t="221937" x="3317875" y="4322763"/>
          <p14:tracePt t="221954" x="3355975" y="4318000"/>
          <p14:tracePt t="221970" x="3405188" y="4313238"/>
          <p14:tracePt t="221989" x="3432175" y="4306888"/>
          <p14:tracePt t="222004" x="3443288" y="4306888"/>
          <p14:tracePt t="222020" x="3470275" y="4295775"/>
          <p14:tracePt t="222037" x="3486150" y="4295775"/>
          <p14:tracePt t="222054" x="3502025" y="4295775"/>
          <p14:tracePt t="222070" x="3517900" y="4295775"/>
          <p14:tracePt t="222087" x="3524250" y="4295775"/>
          <p14:tracePt t="222092" x="3529013" y="4295775"/>
          <p14:tracePt t="222107" x="3533775" y="4295775"/>
          <p14:tracePt t="222120" x="3540125" y="4295775"/>
          <p14:tracePt t="222143" x="3544888" y="4295775"/>
          <p14:tracePt t="222164" x="3556000" y="4295775"/>
          <p14:tracePt t="222178" x="3567113" y="4295775"/>
          <p14:tracePt t="222223" x="3571875" y="4295775"/>
          <p14:tracePt t="222240" x="3578225" y="4295775"/>
          <p14:tracePt t="222273" x="3582988" y="4295775"/>
          <p14:tracePt t="222289" x="3587750" y="4295775"/>
          <p14:tracePt t="222409" x="3594100" y="4295775"/>
          <p14:tracePt t="222455" x="3605213" y="4291013"/>
          <p14:tracePt t="222495" x="3614738" y="4291013"/>
          <p14:tracePt t="222501" x="3621088" y="4279900"/>
          <p14:tracePt t="222524" x="3632200" y="4275138"/>
          <p14:tracePt t="222541" x="3636963" y="4275138"/>
          <p14:tracePt t="222558" x="3648075" y="4268788"/>
          <p14:tracePt t="222673" x="3652838" y="4264025"/>
          <p14:tracePt t="222698" x="3659188" y="4264025"/>
          <p14:tracePt t="222714" x="3663950" y="4259263"/>
          <p14:tracePt t="223114" x="3668713" y="4259263"/>
          <p14:tracePt t="223130" x="3675063" y="4259263"/>
          <p14:tracePt t="223237" x="3686175" y="4259263"/>
          <p14:tracePt t="223242" x="3713163" y="4259263"/>
          <p14:tracePt t="223254" x="3767138" y="4259263"/>
          <p14:tracePt t="223271" x="3798888" y="4259263"/>
          <p14:tracePt t="223304" x="3906838" y="4252913"/>
          <p14:tracePt t="223337" x="3998913" y="4252913"/>
          <p14:tracePt t="223370" x="4133850" y="4295775"/>
          <p14:tracePt t="223387" x="4252913" y="4371975"/>
          <p14:tracePt t="223403" x="4252913" y="4486275"/>
          <p14:tracePt t="224109" x="4252913" y="4475163"/>
          <p14:tracePt t="224116" x="4264025" y="4448175"/>
          <p14:tracePt t="224137" x="4275138" y="4394200"/>
          <p14:tracePt t="224153" x="4279900" y="4383088"/>
          <p14:tracePt t="224170" x="4306888" y="4360863"/>
          <p14:tracePt t="224187" x="4333875" y="4340225"/>
          <p14:tracePt t="224220" x="4349750" y="4322763"/>
          <p14:tracePt t="224254" x="4383088" y="4313238"/>
          <p14:tracePt t="224287" x="4545013" y="4291013"/>
          <p14:tracePt t="224306" x="4684713" y="4279900"/>
          <p14:tracePt t="224320" x="4810125" y="4279900"/>
          <p14:tracePt t="224337" x="4875213" y="4279900"/>
          <p14:tracePt t="224354" x="5084763" y="4259263"/>
          <p14:tracePt t="224370" x="5311775" y="4259263"/>
          <p14:tracePt t="224387" x="5495925" y="4264025"/>
          <p14:tracePt t="224404" x="5668963" y="4279900"/>
          <p14:tracePt t="224420" x="5864225" y="4302125"/>
          <p14:tracePt t="224438" x="6165850" y="4340225"/>
          <p14:tracePt t="224454" x="6318250" y="4356100"/>
          <p14:tracePt t="224471" x="6561138" y="4376738"/>
          <p14:tracePt t="224488" x="6804025" y="4403725"/>
          <p14:tracePt t="224504" x="6988175" y="4425950"/>
          <p14:tracePt t="224520" x="7242175" y="4425950"/>
          <p14:tracePt t="224537" x="7419975" y="4425950"/>
          <p14:tracePt t="224554" x="7485063" y="4425950"/>
          <p14:tracePt t="224570" x="7615238" y="4425950"/>
          <p14:tracePt t="224587" x="7750175" y="4425950"/>
          <p14:tracePt t="224604" x="7847013" y="4403725"/>
          <p14:tracePt t="224620" x="7905750" y="4367213"/>
          <p14:tracePt t="224637" x="7932738" y="4349750"/>
          <p14:tracePt t="224654" x="8035925" y="4286250"/>
          <p14:tracePt t="224670" x="8078788" y="4237038"/>
          <p14:tracePt t="224689" x="8105775" y="4210050"/>
          <p14:tracePt t="224704" x="8139113" y="4183063"/>
          <p14:tracePt t="224720" x="8177213" y="4149725"/>
          <p14:tracePt t="224737" x="8193088" y="4140200"/>
          <p14:tracePt t="224754" x="8208963" y="4122738"/>
          <p14:tracePt t="224770" x="8224838" y="4095750"/>
          <p14:tracePt t="224787" x="8235950" y="4075113"/>
          <p14:tracePt t="224804" x="8240713" y="4068763"/>
          <p14:tracePt t="224820" x="8247063" y="4059238"/>
          <p14:tracePt t="224863" x="8247063" y="4052888"/>
          <p14:tracePt t="224876" x="8247063" y="4041775"/>
          <p14:tracePt t="224887" x="8247063" y="4037013"/>
          <p14:tracePt t="224904" x="8247063" y="4025900"/>
          <p14:tracePt t="224920" x="8177213" y="3978275"/>
          <p14:tracePt t="224938" x="8085138" y="3944938"/>
          <p14:tracePt t="224954" x="7927975" y="3895725"/>
          <p14:tracePt t="224971" x="7777163" y="3875088"/>
          <p14:tracePt t="224987" x="7624763" y="3868738"/>
          <p14:tracePt t="225004" x="7462838" y="3868738"/>
          <p14:tracePt t="225020" x="7388225" y="3868738"/>
          <p14:tracePt t="225037" x="7370763" y="3875088"/>
          <p14:tracePt t="225054" x="7312025" y="3933825"/>
          <p14:tracePt t="225070" x="7280275" y="4005263"/>
          <p14:tracePt t="225087" x="7280275" y="4075113"/>
          <p14:tracePt t="225104" x="7280275" y="4149725"/>
          <p14:tracePt t="225120" x="7280275" y="4187825"/>
          <p14:tracePt t="225137" x="7285038" y="4268788"/>
          <p14:tracePt t="225154" x="7316788" y="4295775"/>
          <p14:tracePt t="225170" x="7343775" y="4306888"/>
          <p14:tracePt t="225188" x="7370763" y="4329113"/>
          <p14:tracePt t="225204" x="7392988" y="4340225"/>
          <p14:tracePt t="225220" x="7415213" y="4344988"/>
          <p14:tracePt t="225237" x="7435850" y="4356100"/>
          <p14:tracePt t="225254" x="7478713" y="4376738"/>
          <p14:tracePt t="225271" x="7550150" y="4394200"/>
          <p14:tracePt t="225287" x="7662863" y="4425950"/>
          <p14:tracePt t="225304" x="7781925" y="4464050"/>
          <p14:tracePt t="225320" x="7831138" y="4479925"/>
          <p14:tracePt t="225337" x="7916863" y="4533900"/>
          <p14:tracePt t="225354" x="8047038" y="4594225"/>
          <p14:tracePt t="225370" x="8116888" y="4652963"/>
          <p14:tracePt t="225387" x="8186738" y="4675188"/>
          <p14:tracePt t="225404" x="8323263" y="4706938"/>
          <p14:tracePt t="225420" x="8382000" y="4729163"/>
          <p14:tracePt t="225437" x="8505825" y="4749800"/>
          <p14:tracePt t="225454" x="8631238" y="4776788"/>
          <p14:tracePt t="225470" x="8721725" y="4810125"/>
          <p14:tracePt t="225487" x="8836025" y="4826000"/>
          <p14:tracePt t="225504" x="8939213" y="4837113"/>
          <p14:tracePt t="225521" x="9031288" y="4857750"/>
          <p14:tracePt t="225537" x="9085263" y="4857750"/>
          <p14:tracePt t="225553" x="9170988" y="4884738"/>
          <p14:tracePt t="225570" x="9263063" y="4891088"/>
          <p14:tracePt t="225587" x="9386888" y="4906963"/>
          <p14:tracePt t="225604" x="9463088" y="4911725"/>
          <p14:tracePt t="225620" x="9510713" y="4929188"/>
          <p14:tracePt t="225637" x="9629775" y="4945063"/>
          <p14:tracePt t="225654" x="9721850" y="4956175"/>
          <p14:tracePt t="225670" x="9813925" y="4956175"/>
          <p14:tracePt t="225689" x="9890125" y="4967288"/>
          <p14:tracePt t="225704" x="9998075" y="4972050"/>
          <p14:tracePt t="225721" x="10029825" y="4976813"/>
          <p14:tracePt t="225737" x="10106025" y="4976813"/>
          <p14:tracePt t="225754" x="10182225" y="4994275"/>
          <p14:tracePt t="225770" x="10252075" y="4994275"/>
          <p14:tracePt t="225787" x="10344150" y="4994275"/>
          <p14:tracePt t="225805" x="10414000" y="4994275"/>
          <p14:tracePt t="225820" x="10452100" y="4994275"/>
          <p14:tracePt t="225837" x="10517188" y="5010150"/>
          <p14:tracePt t="225853" x="10560050" y="5010150"/>
          <p14:tracePt t="225870" x="10614025" y="5010150"/>
          <p14:tracePt t="225887" x="10645775" y="5010150"/>
          <p14:tracePt t="225904" x="10690225" y="5010150"/>
          <p14:tracePt t="225920" x="10706100" y="5010150"/>
          <p14:tracePt t="225939" x="10737850" y="5010150"/>
          <p14:tracePt t="225954" x="10771188" y="5003800"/>
          <p14:tracePt t="225970" x="10787063" y="4999038"/>
          <p14:tracePt t="225987" x="10818813" y="4983163"/>
          <p14:tracePt t="226004" x="10841038" y="4983163"/>
          <p14:tracePt t="226020" x="10856913" y="4976813"/>
          <p14:tracePt t="226037" x="10868025" y="4967288"/>
          <p14:tracePt t="226053" x="10879138" y="4956175"/>
          <p14:tracePt t="226070" x="10890250" y="4945063"/>
          <p14:tracePt t="226087" x="10895013" y="4938713"/>
          <p14:tracePt t="226104" x="10899775" y="4933950"/>
          <p14:tracePt t="226120" x="10906125" y="4929188"/>
          <p14:tracePt t="226137" x="10910888" y="4906963"/>
          <p14:tracePt t="226153" x="10922000" y="4891088"/>
          <p14:tracePt t="226170" x="10922000" y="4879975"/>
          <p14:tracePt t="226188" x="10922000" y="4841875"/>
          <p14:tracePt t="226204" x="10922000" y="4830763"/>
          <p14:tracePt t="226221" x="10917238" y="4794250"/>
          <p14:tracePt t="226237" x="10895013" y="4745038"/>
          <p14:tracePt t="226254" x="10879138" y="4718050"/>
          <p14:tracePt t="226271" x="10829925" y="4652963"/>
          <p14:tracePt t="226287" x="10809288" y="4637088"/>
          <p14:tracePt t="226304" x="10771188" y="4614863"/>
          <p14:tracePt t="226320" x="10748963" y="4610100"/>
          <p14:tracePt t="226337" x="10710863" y="4583113"/>
          <p14:tracePt t="226354" x="10683875" y="4572000"/>
          <p14:tracePt t="226370" x="10656888" y="4567238"/>
          <p14:tracePt t="226387" x="10645775" y="4560888"/>
          <p14:tracePt t="226404" x="10618788" y="4556125"/>
          <p14:tracePt t="226420" x="10614025" y="4556125"/>
          <p14:tracePt t="226439" x="10609263" y="4556125"/>
          <p14:tracePt t="226454" x="10602913" y="4556125"/>
          <p14:tracePt t="226471" x="10598150" y="4549775"/>
          <p14:tracePt t="234320" x="10598150" y="4533900"/>
          <p14:tracePt t="234333" x="10387013" y="4198938"/>
          <p14:tracePt t="234338" x="10371138" y="4214813"/>
          <p14:tracePt t="234354" x="10333038" y="4221163"/>
          <p14:tracePt t="234371" x="10263188" y="4221163"/>
          <p14:tracePt t="234387" x="10133013" y="4221163"/>
          <p14:tracePt t="234404" x="10079038" y="4221163"/>
          <p14:tracePt t="234438" x="9944100" y="4241800"/>
          <p14:tracePt t="234471" x="9809163" y="4286250"/>
          <p14:tracePt t="234504" x="9656763" y="4356100"/>
          <p14:tracePt t="234521" x="9598025" y="4360863"/>
          <p14:tracePt t="234537" x="9490075" y="4360863"/>
          <p14:tracePt t="234554" x="9366250" y="4360863"/>
          <p14:tracePt t="234570" x="9312275" y="4360863"/>
          <p14:tracePt t="234587" x="9209088" y="4360863"/>
          <p14:tracePt t="234595" x="9094788" y="4360863"/>
          <p14:tracePt t="234604" x="9031288" y="4360863"/>
          <p14:tracePt t="234620" x="8874125" y="4360863"/>
          <p14:tracePt t="234637" x="8755063" y="4367213"/>
          <p14:tracePt t="234654" x="8555038" y="4387850"/>
          <p14:tracePt t="234670" x="8458200" y="4394200"/>
          <p14:tracePt t="234688" x="8289925" y="4410075"/>
          <p14:tracePt t="234704" x="8123238" y="4430713"/>
          <p14:tracePt t="234721" x="7981950" y="4464050"/>
          <p14:tracePt t="234738" x="7862888" y="4522788"/>
          <p14:tracePt t="234754" x="7824788" y="4556125"/>
          <p14:tracePt t="234770" x="7761288" y="4594225"/>
          <p14:tracePt t="234787" x="7696200" y="4621213"/>
          <p14:tracePt t="234804" x="7624763" y="4652963"/>
          <p14:tracePt t="234820" x="7534275" y="4740275"/>
          <p14:tracePt t="234837" x="7507288" y="4787900"/>
          <p14:tracePt t="234854" x="7507288" y="4810125"/>
          <p14:tracePt t="234870" x="7496175" y="4814888"/>
          <p14:tracePt t="234887" x="7485063" y="4841875"/>
          <p14:tracePt t="234904" x="7478713" y="4864100"/>
          <p14:tracePt t="234920" x="7478713" y="4875213"/>
          <p14:tracePt t="234938" x="7478713" y="4879975"/>
          <p14:tracePt t="234954" x="7478713" y="4895850"/>
          <p14:tracePt t="234971" x="7473950" y="4906963"/>
          <p14:tracePt t="234988" x="7469188" y="4922838"/>
          <p14:tracePt t="235004" x="7462838" y="4922838"/>
          <p14:tracePt t="235021" x="7462838" y="4929188"/>
          <p14:tracePt t="235037" x="7462838" y="4945063"/>
          <p14:tracePt t="235054" x="7458075" y="4945063"/>
          <p14:tracePt t="235070" x="7442200" y="4949825"/>
          <p14:tracePt t="235141" x="7446963" y="4949825"/>
          <p14:tracePt t="235152" x="7451725" y="4949825"/>
          <p14:tracePt t="235158" x="7473950" y="4949825"/>
          <p14:tracePt t="235171" x="7485063" y="4945063"/>
          <p14:tracePt t="235187" x="7512050" y="4938713"/>
          <p14:tracePt t="235204" x="7577138" y="4918075"/>
          <p14:tracePt t="235220" x="7646988" y="4911725"/>
          <p14:tracePt t="235237" x="7669213" y="4902200"/>
          <p14:tracePt t="235254" x="7705725" y="4879975"/>
          <p14:tracePt t="235271" x="7743825" y="4857750"/>
          <p14:tracePt t="235287" x="7754938" y="4837113"/>
          <p14:tracePt t="235304" x="7781925" y="4814888"/>
          <p14:tracePt t="235321" x="7797800" y="4787900"/>
          <p14:tracePt t="235337" x="7808913" y="4772025"/>
          <p14:tracePt t="235354" x="7820025" y="4749800"/>
          <p14:tracePt t="235370" x="7835900" y="4684713"/>
          <p14:tracePt t="235387" x="7847013" y="4641850"/>
          <p14:tracePt t="235404" x="7862888" y="4603750"/>
          <p14:tracePt t="235421" x="7869238" y="4594225"/>
          <p14:tracePt t="235438" x="7869238" y="4506913"/>
          <p14:tracePt t="235454" x="7869238" y="4459288"/>
          <p14:tracePt t="235471" x="7869238" y="4421188"/>
          <p14:tracePt t="235487" x="7869238" y="4383088"/>
          <p14:tracePt t="235504" x="7869238" y="4313238"/>
          <p14:tracePt t="235521" x="7869238" y="4295775"/>
          <p14:tracePt t="235537" x="7862888" y="4259263"/>
          <p14:tracePt t="235554" x="7851775" y="4232275"/>
          <p14:tracePt t="235570" x="7835900" y="4198938"/>
          <p14:tracePt t="235587" x="7824788" y="4156075"/>
          <p14:tracePt t="235593" x="7820025" y="4144963"/>
          <p14:tracePt t="235604" x="7808913" y="4113213"/>
          <p14:tracePt t="235621" x="7804150" y="4090988"/>
          <p14:tracePt t="235637" x="7793038" y="4052888"/>
          <p14:tracePt t="235655" x="7777163" y="3998913"/>
          <p14:tracePt t="235671" x="7761288" y="3967163"/>
          <p14:tracePt t="235689" x="7743825" y="3940175"/>
          <p14:tracePt t="235705" x="7723188" y="3902075"/>
          <p14:tracePt t="235721" x="7705725" y="3879850"/>
          <p14:tracePt t="235737" x="7689850" y="3852863"/>
          <p14:tracePt t="235754" x="7669213" y="3825875"/>
          <p14:tracePt t="235770" x="7635875" y="3798888"/>
          <p14:tracePt t="235787" x="7604125" y="3778250"/>
          <p14:tracePt t="235805" x="7570788" y="3760788"/>
          <p14:tracePt t="235821" x="7561263" y="3756025"/>
          <p14:tracePt t="235837" x="7523163" y="3733800"/>
          <p14:tracePt t="235855" x="7469188" y="3713163"/>
          <p14:tracePt t="235870" x="7408863" y="3697288"/>
          <p14:tracePt t="235887" x="7366000" y="3690938"/>
          <p14:tracePt t="235904" x="7350125" y="3690938"/>
          <p14:tracePt t="235921" x="7262813" y="3679825"/>
          <p14:tracePt t="235938" x="7197725" y="3679825"/>
          <p14:tracePt t="235954" x="7154863" y="3679825"/>
          <p14:tracePt t="235971" x="7112000" y="3679825"/>
          <p14:tracePt t="235987" x="7069138" y="3679825"/>
          <p14:tracePt t="236004" x="7046913" y="3686175"/>
          <p14:tracePt t="236021" x="7042150" y="3702050"/>
          <p14:tracePt t="236037" x="6992938" y="3724275"/>
          <p14:tracePt t="236054" x="6965950" y="3760788"/>
          <p14:tracePt t="236070" x="6961188" y="3798888"/>
          <p14:tracePt t="236087" x="6954838" y="3879850"/>
          <p14:tracePt t="236104" x="6954838" y="3917950"/>
          <p14:tracePt t="236121" x="6954838" y="3983038"/>
          <p14:tracePt t="236137" x="6954838" y="4052888"/>
          <p14:tracePt t="236154" x="6954838" y="4156075"/>
          <p14:tracePt t="236171" x="6954838" y="4210050"/>
          <p14:tracePt t="236187" x="6954838" y="4268788"/>
          <p14:tracePt t="236204" x="6988175" y="4430713"/>
          <p14:tracePt t="236221" x="7008813" y="4545013"/>
          <p14:tracePt t="236237" x="7062788" y="4668838"/>
          <p14:tracePt t="236254" x="7085013" y="4749800"/>
          <p14:tracePt t="236271" x="7127875" y="4864100"/>
          <p14:tracePt t="236287" x="7161213" y="4918075"/>
          <p14:tracePt t="236304" x="7204075" y="4983163"/>
          <p14:tracePt t="236321" x="7280275" y="5095875"/>
          <p14:tracePt t="236337" x="7339013" y="5160963"/>
          <p14:tracePt t="236354" x="7431088" y="5230813"/>
          <p14:tracePt t="236370" x="7473950" y="5237163"/>
          <p14:tracePt t="236387" x="7496175" y="5241925"/>
          <p14:tracePt t="236404" x="7588250" y="5241925"/>
          <p14:tracePt t="236420" x="7739063" y="5241925"/>
          <p14:tracePt t="236439" x="7858125" y="5237163"/>
          <p14:tracePt t="236454" x="7986713" y="5187950"/>
          <p14:tracePt t="236471" x="8128000" y="5145088"/>
          <p14:tracePt t="236487" x="8316913" y="5091113"/>
          <p14:tracePt t="236504" x="8408988" y="5048250"/>
          <p14:tracePt t="236521" x="8516938" y="4994275"/>
          <p14:tracePt t="236537" x="8586788" y="4933950"/>
          <p14:tracePt t="236554" x="8631238" y="4895850"/>
          <p14:tracePt t="236571" x="8685213" y="4837113"/>
          <p14:tracePt t="236587" x="8701088" y="4803775"/>
          <p14:tracePt t="236593" x="8712200" y="4787900"/>
          <p14:tracePt t="236604" x="8716963" y="4776788"/>
          <p14:tracePt t="236620" x="8755063" y="4722813"/>
          <p14:tracePt t="236637" x="8770938" y="4691063"/>
          <p14:tracePt t="236654" x="8786813" y="4625975"/>
          <p14:tracePt t="236670" x="8797925" y="4567238"/>
          <p14:tracePt t="236688" x="8804275" y="4533900"/>
          <p14:tracePt t="236705" x="8809038" y="4475163"/>
          <p14:tracePt t="236721" x="8809038" y="4441825"/>
          <p14:tracePt t="236737" x="8809038" y="4383088"/>
          <p14:tracePt t="236754" x="8809038" y="4322763"/>
          <p14:tracePt t="236771" x="8809038" y="4279900"/>
          <p14:tracePt t="236787" x="8809038" y="4225925"/>
          <p14:tracePt t="236804" x="8809038" y="4198938"/>
          <p14:tracePt t="236821" x="8793163" y="4117975"/>
          <p14:tracePt t="236837" x="8770938" y="4068763"/>
          <p14:tracePt t="236854" x="8743950" y="4021138"/>
          <p14:tracePt t="236870" x="8701088" y="3933825"/>
          <p14:tracePt t="236887" x="8678863" y="3895725"/>
          <p14:tracePt t="236904" x="8674100" y="3890963"/>
          <p14:tracePt t="236920" x="8631238" y="3848100"/>
          <p14:tracePt t="236939" x="8586788" y="3798888"/>
          <p14:tracePt t="236954" x="8550275" y="3778250"/>
          <p14:tracePt t="236971" x="8501063" y="3751263"/>
          <p14:tracePt t="236987" x="8458200" y="3724275"/>
          <p14:tracePt t="237004" x="8420100" y="3697288"/>
          <p14:tracePt t="237020" x="8382000" y="3679825"/>
          <p14:tracePt t="237037" x="8339138" y="3668713"/>
          <p14:tracePt t="237054" x="8301038" y="3641725"/>
          <p14:tracePt t="237070" x="8278813" y="3636963"/>
          <p14:tracePt t="237087" x="8258175" y="3632200"/>
          <p14:tracePt t="237093" x="8251825" y="3632200"/>
          <p14:tracePt t="237104" x="8224838" y="3625850"/>
          <p14:tracePt t="237120" x="8208963" y="3625850"/>
          <p14:tracePt t="237138" x="8186738" y="3625850"/>
          <p14:tracePt t="237154" x="8159750" y="3625850"/>
          <p14:tracePt t="237171" x="8132763" y="3625850"/>
          <p14:tracePt t="237188" x="8123238" y="3625850"/>
          <p14:tracePt t="237204" x="8101013" y="3625850"/>
          <p14:tracePt t="237221" x="8096250" y="3625850"/>
          <p14:tracePt t="237238" x="8074025" y="3648075"/>
          <p14:tracePt t="237254" x="8058150" y="3663950"/>
          <p14:tracePt t="237271" x="8031163" y="3702050"/>
          <p14:tracePt t="237287" x="8015288" y="3740150"/>
          <p14:tracePt t="237304" x="8004175" y="3760788"/>
          <p14:tracePt t="237321" x="7993063" y="3810000"/>
          <p14:tracePt t="237337" x="7977188" y="3848100"/>
          <p14:tracePt t="237354" x="7970838" y="3879850"/>
          <p14:tracePt t="237370" x="7970838" y="3944938"/>
          <p14:tracePt t="237387" x="7966075" y="3987800"/>
          <p14:tracePt t="237404" x="7966075" y="4010025"/>
          <p14:tracePt t="237421" x="7959725" y="4048125"/>
          <p14:tracePt t="237438" x="7959725" y="4090988"/>
          <p14:tracePt t="237455" x="7959725" y="4144963"/>
          <p14:tracePt t="237471" x="7959725" y="4167188"/>
          <p14:tracePt t="237487" x="7959725" y="4205288"/>
          <p14:tracePt t="237504" x="7959725" y="4268788"/>
          <p14:tracePt t="237521" x="7959725" y="4333875"/>
          <p14:tracePt t="237537" x="7959725" y="4360863"/>
          <p14:tracePt t="237554" x="7959725" y="4387850"/>
          <p14:tracePt t="237571" x="7959725" y="4430713"/>
          <p14:tracePt t="237587" x="7959725" y="4475163"/>
          <p14:tracePt t="237593" x="7959725" y="4491038"/>
          <p14:tracePt t="237604" x="7959725" y="4513263"/>
          <p14:tracePt t="237620" x="7966075" y="4603750"/>
          <p14:tracePt t="237637" x="7981950" y="4691063"/>
          <p14:tracePt t="237654" x="7986713" y="4722813"/>
          <p14:tracePt t="237671" x="8008938" y="4794250"/>
          <p14:tracePt t="237687" x="8031163" y="4848225"/>
          <p14:tracePt t="237704" x="8051800" y="4884738"/>
          <p14:tracePt t="237721" x="8069263" y="4906963"/>
          <p14:tracePt t="237737" x="8089900" y="4972050"/>
          <p14:tracePt t="237754" x="8112125" y="5014913"/>
          <p14:tracePt t="237771" x="8128000" y="5075238"/>
          <p14:tracePt t="237787" x="8139113" y="5095875"/>
          <p14:tracePt t="237804" x="8166100" y="5129213"/>
          <p14:tracePt t="237821" x="8170863" y="5133975"/>
          <p14:tracePt t="237837" x="8177213" y="5145088"/>
          <p14:tracePt t="237854" x="8181975" y="5149850"/>
          <p14:tracePt t="237913" x="8186738" y="5149850"/>
          <p14:tracePt t="237922" x="8193088" y="5149850"/>
          <p14:tracePt t="237945" x="8197850" y="5149850"/>
          <p14:tracePt t="237950" x="8204200" y="5149850"/>
          <p14:tracePt t="237979" x="8208963" y="5149850"/>
          <p14:tracePt t="237995" x="8220075" y="5149850"/>
          <p14:tracePt t="238005" x="8224838" y="5149850"/>
          <p14:tracePt t="238016" x="8247063" y="5149850"/>
          <p14:tracePt t="238024" x="8251825" y="5149850"/>
          <p14:tracePt t="238037" x="8258175" y="5145088"/>
          <p14:tracePt t="238054" x="8278813" y="5102225"/>
          <p14:tracePt t="238071" x="8289925" y="5057775"/>
          <p14:tracePt t="238087" x="8305800" y="4999038"/>
          <p14:tracePt t="238093" x="8332788" y="4906963"/>
          <p14:tracePt t="238104" x="8332788" y="4891088"/>
          <p14:tracePt t="238121" x="8350250" y="4767263"/>
          <p14:tracePt t="238138" x="8350250" y="4583113"/>
          <p14:tracePt t="238154" x="8350250" y="4464050"/>
          <p14:tracePt t="238171" x="8350250" y="4410075"/>
          <p14:tracePt t="238188" x="8350250" y="4306888"/>
          <p14:tracePt t="238205" x="8339138" y="4167188"/>
          <p14:tracePt t="238221" x="8339138" y="4064000"/>
          <p14:tracePt t="238238" x="8339138" y="3983038"/>
          <p14:tracePt t="238254" x="8339138" y="3922713"/>
          <p14:tracePt t="238271" x="8339138" y="3890963"/>
          <p14:tracePt t="238287" x="8339138" y="3841750"/>
          <p14:tracePt t="238304" x="8339138" y="3805238"/>
          <p14:tracePt t="238321" x="8339138" y="3751263"/>
          <p14:tracePt t="238337" x="8339138" y="3717925"/>
          <p14:tracePt t="238354" x="8339138" y="3686175"/>
          <p14:tracePt t="238370" x="8339138" y="3675063"/>
          <p14:tracePt t="238388" x="8339138" y="3659188"/>
          <p14:tracePt t="238404" x="8339138" y="3636963"/>
          <p14:tracePt t="238421" x="8339138" y="3625850"/>
          <p14:tracePt t="238438" x="8339138" y="3621088"/>
          <p14:tracePt t="238504" x="8332788" y="3614738"/>
          <p14:tracePt t="238520" x="8328025" y="3614738"/>
          <p14:tracePt t="238529" x="8323263" y="3614738"/>
          <p14:tracePt t="238539" x="8316913" y="3614738"/>
          <p14:tracePt t="238554" x="8312150" y="3614738"/>
          <p14:tracePt t="238571" x="8301038" y="3621088"/>
          <p14:tracePt t="238588" x="8278813" y="3625850"/>
          <p14:tracePt t="238604" x="8269288" y="3632200"/>
          <p14:tracePt t="238629" x="8258175" y="3632200"/>
          <p14:tracePt t="238642" x="8251825" y="3632200"/>
          <p14:tracePt t="238661" x="8247063" y="3632200"/>
          <p14:tracePt t="238671" x="8240713" y="3632200"/>
          <p14:tracePt t="238689" x="8235950" y="3632200"/>
          <p14:tracePt t="238704" x="8220075" y="3632200"/>
          <p14:tracePt t="238739" x="8208963" y="3621088"/>
          <p14:tracePt t="238754" x="8204200" y="3598863"/>
          <p14:tracePt t="238771" x="8204200" y="3582988"/>
          <p14:tracePt t="238787" x="8204200" y="3571875"/>
          <p14:tracePt t="238804" x="8204200" y="3551238"/>
          <p14:tracePt t="238821" x="8204200" y="3529013"/>
          <p14:tracePt t="238837" x="8204200" y="3524250"/>
          <p14:tracePt t="238854" x="8204200" y="3490913"/>
          <p14:tracePt t="238871" x="8208963" y="3486150"/>
          <p14:tracePt t="238887" x="8213725" y="3479800"/>
          <p14:tracePt t="238904" x="8231188" y="3475038"/>
          <p14:tracePt t="238921" x="8262938" y="3459163"/>
          <p14:tracePt t="238937" x="8274050" y="3459163"/>
          <p14:tracePt t="238954" x="8285163" y="3459163"/>
          <p14:tracePt t="238971" x="8296275" y="3459163"/>
          <p14:tracePt t="238988" x="8305800" y="3459163"/>
          <p14:tracePt t="239004" x="8323263" y="3459163"/>
          <p14:tracePt t="239021" x="8339138" y="3459163"/>
          <p14:tracePt t="239037" x="8359775" y="3459163"/>
          <p14:tracePt t="239054" x="8370888" y="3470275"/>
          <p14:tracePt t="239071" x="8393113" y="3486150"/>
          <p14:tracePt t="239087" x="8408988" y="3497263"/>
          <p14:tracePt t="239092" x="8420100" y="3513138"/>
          <p14:tracePt t="239105" x="8440738" y="3524250"/>
          <p14:tracePt t="239121" x="8458200" y="3540125"/>
          <p14:tracePt t="239137" x="8462963" y="3556000"/>
          <p14:tracePt t="239154" x="8478838" y="3578225"/>
          <p14:tracePt t="239171" x="8485188" y="3605213"/>
          <p14:tracePt t="239188" x="8489950" y="3632200"/>
          <p14:tracePt t="239204" x="8489950" y="3659188"/>
          <p14:tracePt t="239221" x="8489950" y="3668713"/>
          <p14:tracePt t="239238" x="8489950" y="3679825"/>
          <p14:tracePt t="239254" x="8485188" y="3697288"/>
          <p14:tracePt t="239271" x="8467725" y="3702050"/>
          <p14:tracePt t="239287" x="8458200" y="3702050"/>
          <p14:tracePt t="239304" x="8447088" y="3702050"/>
          <p14:tracePt t="239358" x="8435975" y="3702050"/>
          <p14:tracePt t="239367" x="8420100" y="3702050"/>
          <p14:tracePt t="239380" x="8408988" y="3702050"/>
          <p14:tracePt t="239387" x="8359775" y="3702050"/>
          <p14:tracePt t="239404" x="8240713" y="3724275"/>
          <p14:tracePt t="239421" x="8154988" y="3740150"/>
          <p14:tracePt t="239437" x="8004175" y="3787775"/>
          <p14:tracePt t="239455" x="7815263" y="3832225"/>
          <p14:tracePt t="239471" x="7716838" y="3848100"/>
          <p14:tracePt t="239488" x="7685088" y="3848100"/>
          <p14:tracePt t="239504" x="7673975" y="3848100"/>
          <p14:tracePt t="239537" x="7651750" y="3848100"/>
          <p14:tracePt t="239554" x="7642225" y="3848100"/>
          <p14:tracePt t="239570" x="7635875" y="3848100"/>
          <p14:tracePt t="239587" x="7631113" y="3848100"/>
          <p14:tracePt t="239593" x="7624763" y="3848100"/>
          <p14:tracePt t="239608" x="7615238" y="3848100"/>
          <p14:tracePt t="239621" x="7608888" y="3848100"/>
          <p14:tracePt t="239637" x="7577138" y="3852863"/>
          <p14:tracePt t="239654" x="7570788" y="3852863"/>
          <p14:tracePt t="239671" x="7554913" y="3852863"/>
          <p14:tracePt t="239688" x="7543800" y="3852863"/>
          <p14:tracePt t="239704" x="7534275" y="3852863"/>
          <p14:tracePt t="239721" x="7478713" y="3832225"/>
          <p14:tracePt t="239738" x="7442200" y="3798888"/>
          <p14:tracePt t="239754" x="7431088" y="3783013"/>
          <p14:tracePt t="239771" x="7424738" y="3767138"/>
          <p14:tracePt t="239787" x="7419975" y="3744913"/>
          <p14:tracePt t="239804" x="7397750" y="3679825"/>
          <p14:tracePt t="239821" x="7381875" y="3652838"/>
          <p14:tracePt t="239837" x="7381875" y="3625850"/>
          <p14:tracePt t="239854" x="7377113" y="3609975"/>
          <p14:tracePt t="239871" x="7370763" y="3571875"/>
          <p14:tracePt t="239887" x="7370763" y="3556000"/>
          <p14:tracePt t="239904" x="7370763" y="3533775"/>
          <p14:tracePt t="239921" x="7370763" y="3524250"/>
          <p14:tracePt t="239937" x="7370763" y="3517900"/>
          <p14:tracePt t="239954" x="7377113" y="3490913"/>
          <p14:tracePt t="239971" x="7392988" y="3479800"/>
          <p14:tracePt t="239988" x="7397750" y="3479800"/>
          <p14:tracePt t="240004" x="7435850" y="3475038"/>
          <p14:tracePt t="240021" x="7442200" y="3470275"/>
          <p14:tracePt t="240037" x="7446963" y="3470275"/>
          <p14:tracePt t="240054" x="7458075" y="3470275"/>
          <p14:tracePt t="240071" x="7469188" y="3470275"/>
          <p14:tracePt t="240087" x="7485063" y="3470275"/>
          <p14:tracePt t="240093" x="7489825" y="3470275"/>
          <p14:tracePt t="240109" x="7500938" y="3475038"/>
          <p14:tracePt t="240121" x="7507288" y="3479800"/>
          <p14:tracePt t="240137" x="7516813" y="3497263"/>
          <p14:tracePt t="240154" x="7527925" y="3517900"/>
          <p14:tracePt t="240171" x="7527925" y="3529013"/>
          <p14:tracePt t="240188" x="7527925" y="3544888"/>
          <p14:tracePt t="240204" x="7527925" y="3551238"/>
          <p14:tracePt t="240221" x="7527925" y="3560763"/>
          <p14:tracePt t="240257" x="7527925" y="3571875"/>
          <p14:tracePt t="240271" x="7527925" y="3582988"/>
          <p14:tracePt t="240287" x="7516813" y="3594100"/>
          <p14:tracePt t="240304" x="7496175" y="3605213"/>
          <p14:tracePt t="240321" x="7485063" y="3609975"/>
          <p14:tracePt t="240337" x="7478713" y="3609975"/>
          <p14:tracePt t="240354" x="7469188" y="3614738"/>
          <p14:tracePt t="240387" x="7462838" y="3621088"/>
          <p14:tracePt t="240508" x="7458075" y="3632200"/>
          <p14:tracePt t="241847" x="7458075" y="3636963"/>
          <p14:tracePt t="241858" x="7469188" y="3641725"/>
          <p14:tracePt t="241869" x="7485063" y="3659188"/>
          <p14:tracePt t="241880" x="7516813" y="3679825"/>
          <p14:tracePt t="241904" x="7527925" y="3686175"/>
          <p14:tracePt t="241921" x="7534275" y="3690938"/>
          <p14:tracePt t="241939" x="7534275" y="3702050"/>
          <p14:tracePt t="241971" x="7534275" y="3713163"/>
          <p14:tracePt t="242004" x="7534275" y="3733800"/>
          <p14:tracePt t="242037" x="7496175" y="3756025"/>
          <p14:tracePt t="242054" x="7473950" y="3756025"/>
          <p14:tracePt t="242071" x="7451725" y="3756025"/>
          <p14:tracePt t="242087" x="7435850" y="3756025"/>
          <p14:tracePt t="242104" x="7431088" y="3756025"/>
          <p14:tracePt t="242121" x="7404100" y="3756025"/>
          <p14:tracePt t="242137" x="7366000" y="3744913"/>
          <p14:tracePt t="242154" x="7316788" y="3713163"/>
          <p14:tracePt t="242171" x="7246938" y="3668713"/>
          <p14:tracePt t="242189" x="7208838" y="3609975"/>
          <p14:tracePt t="242205" x="7170738" y="3544888"/>
          <p14:tracePt t="242221" x="7138988" y="3490913"/>
          <p14:tracePt t="242238" x="7138988" y="3459163"/>
          <p14:tracePt t="242254" x="7127875" y="3414713"/>
          <p14:tracePt t="242271" x="7127875" y="3378200"/>
          <p14:tracePt t="242287" x="7127875" y="3340100"/>
          <p14:tracePt t="242304" x="7143750" y="3313113"/>
          <p14:tracePt t="242321" x="7165975" y="3290888"/>
          <p14:tracePt t="242337" x="7181850" y="3279775"/>
          <p14:tracePt t="242354" x="7208838" y="3252788"/>
          <p14:tracePt t="242371" x="7246938" y="3236913"/>
          <p14:tracePt t="242387" x="7289800" y="3225800"/>
          <p14:tracePt t="242404" x="7381875" y="3205163"/>
          <p14:tracePt t="242421" x="7435850" y="3205163"/>
          <p14:tracePt t="242439" x="7469188" y="3205163"/>
          <p14:tracePt t="242454" x="7516813" y="3205163"/>
          <p14:tracePt t="242471" x="7597775" y="3216275"/>
          <p14:tracePt t="242488" x="7651750" y="3248025"/>
          <p14:tracePt t="242504" x="7700963" y="3275013"/>
          <p14:tracePt t="242521" x="7739063" y="3302000"/>
          <p14:tracePt t="242537" x="7761288" y="3324225"/>
          <p14:tracePt t="242554" x="7788275" y="3351213"/>
          <p14:tracePt t="242571" x="7835900" y="3382963"/>
          <p14:tracePt t="242587" x="7896225" y="3405188"/>
          <p14:tracePt t="242592" x="7927975" y="3405188"/>
          <p14:tracePt t="242604" x="7986713" y="3421063"/>
          <p14:tracePt t="242621" x="8047038" y="3425825"/>
          <p14:tracePt t="242637" x="8101013" y="3425825"/>
          <p14:tracePt t="242654" x="8132763" y="3436938"/>
          <p14:tracePt t="242671" x="8154988" y="3436938"/>
          <p14:tracePt t="242689" x="8186738" y="3436938"/>
          <p14:tracePt t="242704" x="8231188" y="3436938"/>
          <p14:tracePt t="242721" x="8258175" y="3436938"/>
          <p14:tracePt t="242739" x="8339138" y="3436938"/>
          <p14:tracePt t="242754" x="8377238" y="3452813"/>
          <p14:tracePt t="242771" x="8382000" y="3459163"/>
          <p14:tracePt t="242787" x="8393113" y="3463925"/>
          <p14:tracePt t="242804" x="8435975" y="3497263"/>
          <p14:tracePt t="242821" x="8451850" y="3517900"/>
          <p14:tracePt t="242837" x="8485188" y="3556000"/>
          <p14:tracePt t="242854" x="8501063" y="3587750"/>
          <p14:tracePt t="242871" x="8505825" y="3621088"/>
          <p14:tracePt t="242887" x="8505825" y="3659188"/>
          <p14:tracePt t="242904" x="8505825" y="3675063"/>
          <p14:tracePt t="242921" x="8505825" y="3679825"/>
          <p14:tracePt t="242955" x="8458200" y="3679825"/>
          <p14:tracePt t="242971" x="8424863" y="3679825"/>
          <p14:tracePt t="242988" x="8382000" y="3679825"/>
          <p14:tracePt t="243004" x="8355013" y="3679825"/>
          <p14:tracePt t="243021" x="8328025" y="3679825"/>
          <p14:tracePt t="243037" x="8301038" y="3652838"/>
          <p14:tracePt t="243054" x="8274050" y="3625850"/>
          <p14:tracePt t="243071" x="8247063" y="3587750"/>
          <p14:tracePt t="243087" x="8224838" y="3556000"/>
          <p14:tracePt t="243094" x="8224838" y="3533775"/>
          <p14:tracePt t="243104" x="8224838" y="3517900"/>
          <p14:tracePt t="243121" x="8224838" y="3486150"/>
          <p14:tracePt t="243137" x="8224838" y="3475038"/>
          <p14:tracePt t="243154" x="8224838" y="3459163"/>
          <p14:tracePt t="243171" x="8235950" y="3452813"/>
          <p14:tracePt t="243187" x="8258175" y="3443288"/>
          <p14:tracePt t="243204" x="8278813" y="3443288"/>
          <p14:tracePt t="243221" x="8289925" y="3436938"/>
          <p14:tracePt t="243272" x="8296275" y="3436938"/>
          <p14:tracePt t="243283" x="8301038" y="3436938"/>
          <p14:tracePt t="243292" x="8316913" y="3436938"/>
          <p14:tracePt t="243321" x="8323263" y="3443288"/>
          <p14:tracePt t="243443" x="8323263" y="3448050"/>
          <p14:tracePt t="243452" x="8323263" y="3452813"/>
          <p14:tracePt t="243478" x="8316913" y="3459163"/>
          <p14:tracePt t="244979" x="8316913" y="3463925"/>
          <p14:tracePt t="244996" x="8316913" y="3475038"/>
          <p14:tracePt t="245005" x="8316913" y="3490913"/>
          <p14:tracePt t="245016" x="8316913" y="3513138"/>
          <p14:tracePt t="245021" x="8316913" y="3524250"/>
          <p14:tracePt t="245037" x="8316913" y="3621088"/>
          <p14:tracePt t="245054" x="8305800" y="3783013"/>
          <p14:tracePt t="245071" x="8296275" y="3859213"/>
          <p14:tracePt t="245104" x="8278813" y="4079875"/>
          <p14:tracePt t="245109" x="8278813" y="4129088"/>
          <p14:tracePt t="245137" x="8274050" y="4329113"/>
          <p14:tracePt t="245171" x="8240713" y="4491038"/>
          <p14:tracePt t="245187" x="8224838" y="4603750"/>
          <p14:tracePt t="245204" x="8224838" y="4722813"/>
          <p14:tracePt t="245221" x="8224838" y="4810125"/>
          <p14:tracePt t="245238" x="8224838" y="4857750"/>
          <p14:tracePt t="245255" x="8224838" y="4884738"/>
          <p14:tracePt t="245271" x="8224838" y="4891088"/>
          <p14:tracePt t="245339" x="8231188" y="4852988"/>
          <p14:tracePt t="245344" x="8235950" y="4841875"/>
          <p14:tracePt t="245354" x="8251825" y="4810125"/>
          <p14:tracePt t="245371" x="8269288" y="4695825"/>
          <p14:tracePt t="245388" x="8285163" y="4598988"/>
          <p14:tracePt t="245404" x="8316913" y="4475163"/>
          <p14:tracePt t="245421" x="8323263" y="4302125"/>
          <p14:tracePt t="245438" x="8332788" y="4198938"/>
          <p14:tracePt t="245454" x="8332788" y="4144963"/>
          <p14:tracePt t="245471" x="8332788" y="4059238"/>
          <p14:tracePt t="245487" x="8332788" y="3978275"/>
          <p14:tracePt t="245504" x="8332788" y="3944938"/>
          <p14:tracePt t="245521" x="8332788" y="3922713"/>
          <p14:tracePt t="245537" x="8323263" y="3902075"/>
          <p14:tracePt t="245554" x="8323263" y="3890963"/>
          <p14:tracePt t="245571" x="8316913" y="3863975"/>
          <p14:tracePt t="245588" x="8301038" y="3841750"/>
          <p14:tracePt t="245604" x="8289925" y="3787775"/>
          <p14:tracePt t="245621" x="8285163" y="3751263"/>
          <p14:tracePt t="245637" x="8285163" y="3740150"/>
          <p14:tracePt t="245654" x="8278813" y="3706813"/>
          <p14:tracePt t="245671" x="8274050" y="3702050"/>
          <p14:tracePt t="245893" x="8269288" y="3702050"/>
          <p14:tracePt t="245903" x="8269288" y="3706813"/>
          <p14:tracePt t="245912" x="8269288" y="3713163"/>
          <p14:tracePt t="245933" x="8269288" y="3724275"/>
          <p14:tracePt t="245943" x="8269288" y="3751263"/>
          <p14:tracePt t="245954" x="8269288" y="3756025"/>
          <p14:tracePt t="245971" x="8258175" y="3778250"/>
          <p14:tracePt t="245988" x="8258175" y="3821113"/>
          <p14:tracePt t="246004" x="8251825" y="3863975"/>
          <p14:tracePt t="246021" x="8251825" y="3890963"/>
          <p14:tracePt t="246038" x="8251825" y="3971925"/>
          <p14:tracePt t="246054" x="8231188" y="4064000"/>
          <p14:tracePt t="246071" x="8204200" y="4187825"/>
          <p14:tracePt t="246087" x="8197850" y="4295775"/>
          <p14:tracePt t="246104" x="8197850" y="4383088"/>
          <p14:tracePt t="246121" x="8197850" y="4410075"/>
          <p14:tracePt t="246137" x="8197850" y="4448175"/>
          <p14:tracePt t="246154" x="8197850" y="4479925"/>
          <p14:tracePt t="246171" x="8197850" y="4491038"/>
          <p14:tracePt t="246190" x="8197850" y="4513263"/>
          <p14:tracePt t="246204" x="8197850" y="4522788"/>
          <p14:tracePt t="246221" x="8204200" y="4529138"/>
          <p14:tracePt t="246238" x="8208963" y="4540250"/>
          <p14:tracePt t="246255" x="8208963" y="4545013"/>
          <p14:tracePt t="246271" x="8213725" y="4560888"/>
          <p14:tracePt t="246287" x="8220075" y="4572000"/>
          <p14:tracePt t="246304" x="8231188" y="4594225"/>
          <p14:tracePt t="246321" x="8235950" y="4614863"/>
          <p14:tracePt t="246337" x="8251825" y="4641850"/>
          <p14:tracePt t="246354" x="8258175" y="4691063"/>
          <p14:tracePt t="246371" x="8278813" y="4760913"/>
          <p14:tracePt t="246387" x="8296275" y="4868863"/>
          <p14:tracePt t="246404" x="8296275" y="4929188"/>
          <p14:tracePt t="246421" x="8296275" y="4945063"/>
          <p14:tracePt t="246437" x="8296275" y="4972050"/>
          <p14:tracePt t="246830" x="8296275" y="4949825"/>
          <p14:tracePt t="246837" x="8296275" y="4929188"/>
          <p14:tracePt t="246848" x="8296275" y="4864100"/>
          <p14:tracePt t="246871" x="8296275" y="4767263"/>
          <p14:tracePt t="246904" x="8296275" y="4625975"/>
          <p14:tracePt t="246939" x="8296275" y="4371975"/>
          <p14:tracePt t="246971" x="8316913" y="4106863"/>
          <p14:tracePt t="246988" x="8332788" y="4064000"/>
          <p14:tracePt t="247004" x="8350250" y="3951288"/>
          <p14:tracePt t="247021" x="8366125" y="3886200"/>
          <p14:tracePt t="247037" x="8370888" y="3868738"/>
          <p14:tracePt t="247054" x="8386763" y="3832225"/>
          <p14:tracePt t="247071" x="8408988" y="3798888"/>
          <p14:tracePt t="247087" x="8424863" y="3783013"/>
          <p14:tracePt t="247093" x="8440738" y="3760788"/>
          <p14:tracePt t="247104" x="8447088" y="3756025"/>
          <p14:tracePt t="247121" x="8485188" y="3702050"/>
          <p14:tracePt t="247137" x="8505825" y="3663950"/>
          <p14:tracePt t="247154" x="8532813" y="3621088"/>
          <p14:tracePt t="247171" x="8543925" y="3614738"/>
          <p14:tracePt t="247189" x="8543925" y="3598863"/>
          <p14:tracePt t="247286" x="8532813" y="3605213"/>
          <p14:tracePt t="247291" x="8528050" y="3609975"/>
          <p14:tracePt t="247304" x="8501063" y="3641725"/>
          <p14:tracePt t="247321" x="8485188" y="3663950"/>
          <p14:tracePt t="247337" x="8467725" y="3686175"/>
          <p14:tracePt t="247354" x="8447088" y="3717925"/>
          <p14:tracePt t="247371" x="8424863" y="3740150"/>
          <p14:tracePt t="247387" x="8413750" y="3756025"/>
          <p14:tracePt t="247404" x="8397875" y="3767138"/>
          <p14:tracePt t="247421" x="8370888" y="3778250"/>
          <p14:tracePt t="247440" x="8301038" y="3778250"/>
          <p14:tracePt t="247455" x="8274050" y="3778250"/>
          <p14:tracePt t="247471" x="8258175" y="3778250"/>
          <p14:tracePt t="247488" x="8208963" y="3771900"/>
          <p14:tracePt t="247505" x="8150225" y="3729038"/>
          <p14:tracePt t="247521" x="8105775" y="3697288"/>
          <p14:tracePt t="247538" x="8085138" y="3648075"/>
          <p14:tracePt t="247554" x="8078788" y="3609975"/>
          <p14:tracePt t="247571" x="8051800" y="3524250"/>
          <p14:tracePt t="247587" x="8051800" y="3486150"/>
          <p14:tracePt t="247604" x="8051800" y="3452813"/>
          <p14:tracePt t="247621" x="8051800" y="3432175"/>
          <p14:tracePt t="247637" x="8062913" y="3405188"/>
          <p14:tracePt t="247654" x="8069263" y="3387725"/>
          <p14:tracePt t="247671" x="8096250" y="3367088"/>
          <p14:tracePt t="247688" x="8116888" y="3360738"/>
          <p14:tracePt t="247705" x="8132763" y="3355975"/>
          <p14:tracePt t="247721" x="8177213" y="3355975"/>
          <p14:tracePt t="247738" x="8208963" y="3355975"/>
          <p14:tracePt t="247754" x="8224838" y="3355975"/>
          <p14:tracePt t="247771" x="8258175" y="3355975"/>
          <p14:tracePt t="247787" x="8323263" y="3355975"/>
          <p14:tracePt t="247805" x="8343900" y="3360738"/>
          <p14:tracePt t="247821" x="8366125" y="3387725"/>
          <p14:tracePt t="247837" x="8382000" y="3409950"/>
          <p14:tracePt t="247854" x="8408988" y="3448050"/>
          <p14:tracePt t="247871" x="8420100" y="3479800"/>
          <p14:tracePt t="247887" x="8435975" y="3524250"/>
          <p14:tracePt t="247904" x="8451850" y="3560763"/>
          <p14:tracePt t="247921" x="8462963" y="3582988"/>
          <p14:tracePt t="247941" x="8462963" y="3609975"/>
          <p14:tracePt t="247954" x="8462963" y="3632200"/>
          <p14:tracePt t="247971" x="8462963" y="3652838"/>
          <p14:tracePt t="247988" x="8462963" y="3663950"/>
          <p14:tracePt t="248004" x="8462963" y="3668713"/>
          <p14:tracePt t="248021" x="8462963" y="3675063"/>
          <p14:tracePt t="248163" x="8462963" y="3679825"/>
          <p14:tracePt t="248173" x="8462963" y="3686175"/>
          <p14:tracePt t="248184" x="8462963" y="3713163"/>
          <p14:tracePt t="248193" x="8462963" y="3733800"/>
          <p14:tracePt t="248204" x="8462963" y="3794125"/>
          <p14:tracePt t="248221" x="8462963" y="3906838"/>
          <p14:tracePt t="248238" x="8451850" y="3971925"/>
          <p14:tracePt t="248254" x="8424863" y="4129088"/>
          <p14:tracePt t="248271" x="8393113" y="4333875"/>
          <p14:tracePt t="248287" x="8350250" y="4452938"/>
          <p14:tracePt t="248304" x="8339138" y="4549775"/>
          <p14:tracePt t="248321" x="8323263" y="4587875"/>
          <p14:tracePt t="248337" x="8301038" y="4675188"/>
          <p14:tracePt t="248354" x="8301038" y="4713288"/>
          <p14:tracePt t="248371" x="8296275" y="4740275"/>
          <p14:tracePt t="248387" x="8289925" y="4749800"/>
          <p14:tracePt t="248404" x="8285163" y="4776788"/>
          <p14:tracePt t="248421" x="8285163" y="4783138"/>
          <p14:tracePt t="248600" x="8278813" y="4787900"/>
          <p14:tracePt t="248611" x="8262938" y="4799013"/>
          <p14:tracePt t="248621" x="8258175" y="4803775"/>
          <p14:tracePt t="248636" x="8251825" y="4803775"/>
          <p14:tracePt t="248647" x="8240713" y="4803775"/>
          <p14:tracePt t="248654" x="8235950" y="4821238"/>
          <p14:tracePt t="248727" x="8231188" y="4821238"/>
          <p14:tracePt t="248732" x="8224838" y="4821238"/>
          <p14:tracePt t="248829" x="8220075" y="4821238"/>
          <p14:tracePt t="248839" x="8213725" y="4821238"/>
          <p14:tracePt t="248859" x="8208963" y="4814888"/>
          <p14:tracePt t="248869" x="8204200" y="4814888"/>
          <p14:tracePt t="248889" x="8197850" y="4810125"/>
          <p14:tracePt t="248899" x="8193088" y="4803775"/>
          <p14:tracePt t="248909" x="8181975" y="4799013"/>
          <p14:tracePt t="248930" x="8170863" y="4787900"/>
          <p14:tracePt t="248945" x="8166100" y="4776788"/>
          <p14:tracePt t="248954" x="8154988" y="4772025"/>
          <p14:tracePt t="248971" x="8139113" y="4756150"/>
          <p14:tracePt t="248988" x="8123238" y="4729163"/>
          <p14:tracePt t="249021" x="8116888" y="4722813"/>
          <p14:tracePt t="249038" x="8112125" y="4713288"/>
          <p14:tracePt t="249128" x="8112125" y="4706938"/>
          <p14:tracePt t="249151" x="8105775" y="4702175"/>
          <p14:tracePt t="249161" x="8096250" y="4695825"/>
          <p14:tracePt t="249178" x="8089900" y="4684713"/>
          <p14:tracePt t="249188" x="8085138" y="4679950"/>
          <p14:tracePt t="249205" x="8078788" y="4679950"/>
          <p14:tracePt t="249221" x="8074025" y="4675188"/>
          <p14:tracePt t="249303" x="8069263" y="4668838"/>
          <p14:tracePt t="249324" x="8069263" y="4664075"/>
          <p14:tracePt t="249337" x="8069263" y="4657725"/>
          <p14:tracePt t="249354" x="8069263" y="4652963"/>
          <p14:tracePt t="249364" x="8062913" y="4641850"/>
          <p14:tracePt t="249373" x="8062913" y="4630738"/>
          <p14:tracePt t="250138" x="8062913" y="4625975"/>
          <p14:tracePt t="250529" x="8062913" y="4621213"/>
          <p14:tracePt t="250533" x="8069263" y="4614863"/>
          <p14:tracePt t="250550" x="8101013" y="4594225"/>
          <p14:tracePt t="250571" x="8123238" y="4587875"/>
          <p14:tracePt t="250629" x="8128000" y="4587875"/>
          <p14:tracePt t="250638" x="8139113" y="4583113"/>
          <p14:tracePt t="250671" x="8328025" y="4522788"/>
          <p14:tracePt t="250704" x="8577263" y="4491038"/>
          <p14:tracePt t="250721" x="8701088" y="4475163"/>
          <p14:tracePt t="250740" x="8955088" y="4430713"/>
          <p14:tracePt t="250754" x="9074150" y="4410075"/>
          <p14:tracePt t="250771" x="9112250" y="4383088"/>
          <p14:tracePt t="250787" x="9202738" y="4367213"/>
          <p14:tracePt t="250804" x="9256713" y="4356100"/>
          <p14:tracePt t="250821" x="9294813" y="4356100"/>
          <p14:tracePt t="250837" x="9317038" y="4349750"/>
          <p14:tracePt t="250854" x="9328150" y="4349750"/>
          <p14:tracePt t="250871" x="9402763" y="4318000"/>
          <p14:tracePt t="250888" x="9447213" y="4295775"/>
          <p14:tracePt t="250904" x="9483725" y="4279900"/>
          <p14:tracePt t="250921" x="9494838" y="4268788"/>
          <p14:tracePt t="250955" x="9505950" y="4252913"/>
          <p14:tracePt t="250988" x="9505950" y="4241800"/>
          <p14:tracePt t="251004" x="9505950" y="4225925"/>
          <p14:tracePt t="251021" x="9510713" y="4205288"/>
          <p14:tracePt t="251038" x="9510713" y="4198938"/>
          <p14:tracePt t="251054" x="9510713" y="4194175"/>
          <p14:tracePt t="251150" x="9510713" y="4187825"/>
          <p14:tracePt t="251173" x="9505950" y="4187825"/>
          <p14:tracePt t="251178" x="9494838" y="4187825"/>
          <p14:tracePt t="251189" x="9490075" y="4187825"/>
          <p14:tracePt t="251204" x="9463088" y="4187825"/>
          <p14:tracePt t="251221" x="9447213" y="4194175"/>
          <p14:tracePt t="251238" x="9429750" y="4194175"/>
          <p14:tracePt t="251271" x="9409113" y="4198938"/>
          <p14:tracePt t="251288" x="9393238" y="4198938"/>
          <p14:tracePt t="251304" x="9386888" y="4198938"/>
          <p14:tracePt t="251321" x="9382125" y="4198938"/>
          <p14:tracePt t="251469" x="9382125" y="4194175"/>
          <p14:tracePt t="251491" x="9382125" y="4187825"/>
          <p14:tracePt t="251503" x="9382125" y="4176713"/>
          <p14:tracePt t="251511" x="9382125" y="4171950"/>
          <p14:tracePt t="251574" x="9382125" y="4167188"/>
          <p14:tracePt t="251598" x="9382125" y="4160838"/>
          <p14:tracePt t="251603" x="9382125" y="4156075"/>
          <p14:tracePt t="251625" x="9386888" y="4149725"/>
          <p14:tracePt t="251637" x="9393238" y="4149725"/>
          <p14:tracePt t="251658" x="9398000" y="4144963"/>
          <p14:tracePt t="251663" x="9402763" y="4144963"/>
          <p14:tracePt t="251671" x="9413875" y="4144963"/>
          <p14:tracePt t="251687" x="9429750" y="4133850"/>
          <p14:tracePt t="251705" x="9456738" y="4133850"/>
          <p14:tracePt t="251721" x="9490075" y="4129088"/>
          <p14:tracePt t="251754" x="9521825" y="4122738"/>
          <p14:tracePt t="251771" x="9544050" y="4117975"/>
          <p14:tracePt t="251788" x="9559925" y="4117975"/>
          <p14:tracePt t="251804" x="9575800" y="4117975"/>
          <p14:tracePt t="251821" x="9593263" y="4117975"/>
          <p14:tracePt t="251837" x="9620250" y="4117975"/>
          <p14:tracePt t="251854" x="9640888" y="4117975"/>
          <p14:tracePt t="251871" x="9667875" y="4117975"/>
          <p14:tracePt t="251888" x="9694863" y="4129088"/>
          <p14:tracePt t="251904" x="9705975" y="4129088"/>
          <p14:tracePt t="251921" x="9717088" y="4129088"/>
          <p14:tracePt t="252018" x="9678988" y="4129088"/>
          <p14:tracePt t="252022" x="9636125" y="4122738"/>
          <p14:tracePt t="252037" x="9575800" y="4106863"/>
          <p14:tracePt t="252054" x="9375775" y="4014788"/>
          <p14:tracePt t="252071" x="9321800" y="3983038"/>
          <p14:tracePt t="252087" x="9301163" y="3967163"/>
          <p14:tracePt t="252104" x="9285288" y="3960813"/>
          <p14:tracePt t="252121" x="9278938" y="3956050"/>
          <p14:tracePt t="252176" x="9278938" y="3951288"/>
          <p14:tracePt t="252195" x="9274175" y="3940175"/>
          <p14:tracePt t="252210" x="9267825" y="3933825"/>
          <p14:tracePt t="252220" x="9263063" y="3929063"/>
          <p14:tracePt t="252229" x="9256713" y="3929063"/>
          <p14:tracePt t="252240" x="9256713" y="3922713"/>
          <p14:tracePt t="252254" x="9247188" y="3917950"/>
          <p14:tracePt t="252271" x="9236075" y="3913188"/>
          <p14:tracePt t="252287" x="9220200" y="3913188"/>
          <p14:tracePt t="252304" x="9186863" y="3913188"/>
          <p14:tracePt t="252321" x="9170988" y="3913188"/>
          <p14:tracePt t="252338" x="9166225" y="3913188"/>
          <p14:tracePt t="252354" x="9144000" y="3913188"/>
          <p14:tracePt t="252371" x="9117013" y="3913188"/>
          <p14:tracePt t="252388" x="9105900" y="3913188"/>
          <p14:tracePt t="252405" x="9090025" y="3917950"/>
          <p14:tracePt t="252421" x="9078913" y="3917950"/>
          <p14:tracePt t="252439" x="9063038" y="3917950"/>
          <p14:tracePt t="252455" x="9051925" y="3917950"/>
          <p14:tracePt t="252471" x="9031288" y="3917950"/>
          <p14:tracePt t="252488" x="9013825" y="3917950"/>
          <p14:tracePt t="252504" x="8993188" y="3917950"/>
          <p14:tracePt t="252521" x="8975725" y="3917950"/>
          <p14:tracePt t="252588" x="8975725" y="3940175"/>
          <p14:tracePt t="252599" x="8975725" y="3978275"/>
          <p14:tracePt t="252604" x="8975725" y="3994150"/>
          <p14:tracePt t="252621" x="8975725" y="4064000"/>
          <p14:tracePt t="252638" x="8975725" y="4160838"/>
          <p14:tracePt t="252654" x="8975725" y="4183063"/>
          <p14:tracePt t="252671" x="8975725" y="4194175"/>
          <p14:tracePt t="252689" x="8975725" y="4210050"/>
          <p14:tracePt t="252705" x="8975725" y="4232275"/>
          <p14:tracePt t="252721" x="8975725" y="4252913"/>
          <p14:tracePt t="252740" x="8982075" y="4286250"/>
          <p14:tracePt t="252754" x="8986838" y="4302125"/>
          <p14:tracePt t="252771" x="8997950" y="4306888"/>
          <p14:tracePt t="252788" x="9002713" y="4322763"/>
          <p14:tracePt t="252804" x="9040813" y="4371975"/>
          <p14:tracePt t="252821" x="9078913" y="4410075"/>
          <p14:tracePt t="252838" x="9090025" y="4437063"/>
          <p14:tracePt t="252854" x="9128125" y="4468813"/>
          <p14:tracePt t="252871" x="9139238" y="4475163"/>
          <p14:tracePt t="252904" x="9139238" y="4495800"/>
          <p14:tracePt t="252921" x="9139238" y="4522788"/>
          <p14:tracePt t="252939" x="9132888" y="4533900"/>
          <p14:tracePt t="252954" x="9117013" y="4545013"/>
          <p14:tracePt t="252971" x="9112250" y="4556125"/>
          <p14:tracePt t="252988" x="9094788" y="4576763"/>
          <p14:tracePt t="253004" x="9090025" y="4583113"/>
          <p14:tracePt t="253050" x="9094788" y="4576763"/>
          <p14:tracePt t="253059" x="9121775" y="4560888"/>
          <p14:tracePt t="253067" x="9155113" y="4545013"/>
          <p14:tracePt t="253073" x="9197975" y="4513263"/>
          <p14:tracePt t="253087" x="9247188" y="4479925"/>
          <p14:tracePt t="253104" x="9312275" y="4441825"/>
          <p14:tracePt t="253121" x="9382125" y="4387850"/>
          <p14:tracePt t="253138" x="9413875" y="4376738"/>
          <p14:tracePt t="253154" x="9429750" y="4371975"/>
          <p14:tracePt t="253175" x="9436100" y="4371975"/>
          <p14:tracePt t="253188" x="9440863" y="4371975"/>
          <p14:tracePt t="253204" x="9463088" y="4371975"/>
          <p14:tracePt t="253221" x="9478963" y="4371975"/>
          <p14:tracePt t="253238" x="9528175" y="4371975"/>
          <p14:tracePt t="253254" x="9582150" y="4371975"/>
          <p14:tracePt t="253271" x="9629775" y="4394200"/>
          <p14:tracePt t="253289" x="9717088" y="4403725"/>
          <p14:tracePt t="253304" x="9759950" y="4403725"/>
          <p14:tracePt t="253321" x="9793288" y="4403725"/>
          <p14:tracePt t="253338" x="9852025" y="4403725"/>
          <p14:tracePt t="253354" x="9928225" y="4403725"/>
          <p14:tracePt t="253371" x="9964738" y="4403725"/>
          <p14:tracePt t="253388" x="10002838" y="4414838"/>
          <p14:tracePt t="253404" x="10009188" y="4414838"/>
          <p14:tracePt t="253421" x="10074275" y="4425950"/>
          <p14:tracePt t="253439" x="10110788" y="4441825"/>
          <p14:tracePt t="253455" x="10137775" y="4448175"/>
          <p14:tracePt t="253471" x="10144125" y="4448175"/>
          <p14:tracePt t="253488" x="10148888" y="4448175"/>
          <p14:tracePt t="253504" x="10155238" y="4448175"/>
          <p14:tracePt t="253521" x="10164763" y="4448175"/>
          <p14:tracePt t="253537" x="10171113" y="4448175"/>
          <p14:tracePt t="253555" x="10198100" y="4448175"/>
          <p14:tracePt t="253571" x="10213975" y="4448175"/>
          <p14:tracePt t="253604" x="10218738" y="4448175"/>
          <p14:tracePt t="253623" x="10225088" y="4448175"/>
          <p14:tracePt t="253663" x="10225088" y="4441825"/>
          <p14:tracePt t="253670" x="10209213" y="4425950"/>
          <p14:tracePt t="253680" x="10182225" y="4421188"/>
          <p14:tracePt t="253691" x="10029825" y="4371975"/>
          <p14:tracePt t="253704" x="9932988" y="4356100"/>
          <p14:tracePt t="253721" x="9732963" y="4306888"/>
          <p14:tracePt t="253739" x="9548813" y="4279900"/>
          <p14:tracePt t="253754" x="9393238" y="4248150"/>
          <p14:tracePt t="253771" x="9213850" y="4205288"/>
          <p14:tracePt t="253787" x="9105900" y="4149725"/>
          <p14:tracePt t="253804" x="9058275" y="4133850"/>
          <p14:tracePt t="253821" x="8997950" y="4090988"/>
          <p14:tracePt t="253837" x="8905875" y="4021138"/>
          <p14:tracePt t="253854" x="8840788" y="3956050"/>
          <p14:tracePt t="253871" x="8786813" y="3890963"/>
          <p14:tracePt t="253887" x="8770938" y="3875088"/>
          <p14:tracePt t="253904" x="8755063" y="3810000"/>
          <p14:tracePt t="253921" x="8739188" y="3778250"/>
          <p14:tracePt t="253938" x="8721725" y="3729038"/>
          <p14:tracePt t="253955" x="8701088" y="3713163"/>
          <p14:tracePt t="253971" x="8662988" y="3690938"/>
          <p14:tracePt t="253989" x="8647113" y="3679825"/>
          <p14:tracePt t="254004" x="8640763" y="3679825"/>
          <p14:tracePt t="254062" x="8636000" y="3679825"/>
          <p14:tracePt t="254071" x="8620125" y="3679825"/>
          <p14:tracePt t="254085" x="8597900" y="3679825"/>
          <p14:tracePt t="254093" x="8570913" y="3679825"/>
          <p14:tracePt t="254104" x="8559800" y="3679825"/>
          <p14:tracePt t="254121" x="8489950" y="3679825"/>
          <p14:tracePt t="254138" x="8451850" y="3679825"/>
          <p14:tracePt t="254154" x="8404225" y="3679825"/>
          <p14:tracePt t="254171" x="8343900" y="3663950"/>
          <p14:tracePt t="254187" x="8312150" y="3648075"/>
          <p14:tracePt t="254204" x="8240713" y="3609975"/>
          <p14:tracePt t="254221" x="8170863" y="3571875"/>
          <p14:tracePt t="254238" x="8139113" y="3556000"/>
          <p14:tracePt t="254254" x="8101013" y="3529013"/>
          <p14:tracePt t="254271" x="8096250" y="3513138"/>
          <p14:tracePt t="254288" x="8096250" y="3497263"/>
          <p14:tracePt t="254304" x="8096250" y="3470275"/>
          <p14:tracePt t="254321" x="8096250" y="3448050"/>
          <p14:tracePt t="254337" x="8096250" y="3425825"/>
          <p14:tracePt t="254354" x="8101013" y="3398838"/>
          <p14:tracePt t="254371" x="8112125" y="3387725"/>
          <p14:tracePt t="254387" x="8132763" y="3371850"/>
          <p14:tracePt t="254404" x="8159750" y="3355975"/>
          <p14:tracePt t="254421" x="8193088" y="3344863"/>
          <p14:tracePt t="254439" x="8224838" y="3344863"/>
          <p14:tracePt t="254454" x="8278813" y="3344863"/>
          <p14:tracePt t="254471" x="8285163" y="3344863"/>
          <p14:tracePt t="254488" x="8289925" y="3344863"/>
          <p14:tracePt t="254504" x="8296275" y="3344863"/>
          <p14:tracePt t="254521" x="8301038" y="3344863"/>
          <p14:tracePt t="254538" x="8305800" y="3351213"/>
          <p14:tracePt t="254554" x="8316913" y="3355975"/>
          <p14:tracePt t="254571" x="8328025" y="3371850"/>
          <p14:tracePt t="254588" x="8339138" y="3394075"/>
          <p14:tracePt t="254604" x="8377238" y="3409950"/>
          <p14:tracePt t="254621" x="8408988" y="3432175"/>
          <p14:tracePt t="254638" x="8489950" y="3459163"/>
          <p14:tracePt t="254654" x="8705850" y="3551238"/>
          <p14:tracePt t="254671" x="8851900" y="3605213"/>
          <p14:tracePt t="254688" x="9067800" y="3690938"/>
          <p14:tracePt t="254704" x="9285288" y="3756025"/>
          <p14:tracePt t="254721" x="9494838" y="3810000"/>
          <p14:tracePt t="254738" x="9625013" y="3832225"/>
          <p14:tracePt t="254754" x="9647238" y="3832225"/>
          <p14:tracePt t="254771" x="9652000" y="3832225"/>
          <p14:tracePt t="254787" x="9663113" y="3832225"/>
          <p14:tracePt t="254805" x="9667875" y="3832225"/>
          <p14:tracePt t="254821" x="9690100" y="3832225"/>
          <p14:tracePt t="254837" x="9705975" y="3832225"/>
          <p14:tracePt t="254854" x="9728200" y="3832225"/>
          <p14:tracePt t="254871" x="9737725" y="3832225"/>
          <p14:tracePt t="254888" x="9786938" y="3832225"/>
          <p14:tracePt t="254904" x="9829800" y="3832225"/>
          <p14:tracePt t="254921" x="9906000" y="3832225"/>
          <p14:tracePt t="254939" x="9991725" y="3832225"/>
          <p14:tracePt t="254955" x="10079038" y="3832225"/>
          <p14:tracePt t="254973" x="10106025" y="3832225"/>
          <p14:tracePt t="254988" x="10117138" y="3832225"/>
          <p14:tracePt t="255004" x="10128250" y="3832225"/>
          <p14:tracePt t="255021" x="10133013" y="3832225"/>
          <p14:tracePt t="255039" x="10160000" y="3825875"/>
          <p14:tracePt t="255054" x="10164763" y="3825875"/>
          <p14:tracePt t="255071" x="10186988" y="3814763"/>
          <p14:tracePt t="255088" x="10186988" y="3810000"/>
          <p14:tracePt t="255104" x="10191750" y="3810000"/>
          <p14:tracePt t="255121" x="10202863" y="3798888"/>
          <p14:tracePt t="255138" x="10213975" y="3787775"/>
          <p14:tracePt t="255154" x="10245725" y="3767138"/>
          <p14:tracePt t="255171" x="10272713" y="3760788"/>
          <p14:tracePt t="255188" x="10290175" y="3751263"/>
          <p14:tracePt t="255205" x="10317163" y="3751263"/>
          <p14:tracePt t="255221" x="10328275" y="3744913"/>
          <p14:tracePt t="255238" x="10371138" y="3744913"/>
          <p14:tracePt t="255254" x="10391775" y="3744913"/>
          <p14:tracePt t="255271" x="10425113" y="3744913"/>
          <p14:tracePt t="255288" x="10483850" y="3744913"/>
          <p14:tracePt t="255304" x="10517188" y="3744913"/>
          <p14:tracePt t="255321" x="10598150" y="3767138"/>
          <p14:tracePt t="255338" x="10641013" y="3771900"/>
          <p14:tracePt t="255354" x="10656888" y="3778250"/>
          <p14:tracePt t="255371" x="10717213" y="3783013"/>
          <p14:tracePt t="255388" x="10802938" y="3798888"/>
          <p14:tracePt t="255404" x="10868025" y="3805238"/>
          <p14:tracePt t="255421" x="10899775" y="3805238"/>
          <p14:tracePt t="255438" x="10933113" y="3805238"/>
          <p14:tracePt t="255454" x="10937875" y="3805238"/>
          <p14:tracePt t="255488" x="10944225" y="3805238"/>
          <p14:tracePt t="255630" x="10926763" y="3805238"/>
          <p14:tracePt t="255641" x="10879138" y="3805238"/>
          <p14:tracePt t="255647" x="10868025" y="3805238"/>
          <p14:tracePt t="255658" x="10818813" y="3825875"/>
          <p14:tracePt t="255671" x="10771188" y="3841750"/>
          <p14:tracePt t="255689" x="10683875" y="3868738"/>
          <p14:tracePt t="255704" x="10591800" y="3940175"/>
          <p14:tracePt t="255722" x="10483850" y="4041775"/>
          <p14:tracePt t="255738" x="10436225" y="4090988"/>
          <p14:tracePt t="255754" x="10375900" y="4149725"/>
          <p14:tracePt t="255771" x="10328275" y="4214813"/>
          <p14:tracePt t="255788" x="10310813" y="4241800"/>
          <p14:tracePt t="255804" x="10294938" y="4264025"/>
          <p14:tracePt t="255865" x="10290175" y="4268788"/>
          <p14:tracePt t="255875" x="10283825" y="4268788"/>
          <p14:tracePt t="255894" x="10279063" y="4268788"/>
          <p14:tracePt t="255904" x="10272713" y="4268788"/>
          <p14:tracePt t="255914" x="10267950" y="4268788"/>
          <p14:tracePt t="255925" x="10263188" y="4268788"/>
          <p14:tracePt t="255939" x="10252075" y="4268788"/>
          <p14:tracePt t="255954" x="10236200" y="4268788"/>
          <p14:tracePt t="255971" x="10209213" y="4268788"/>
          <p14:tracePt t="255988" x="10175875" y="4268788"/>
          <p14:tracePt t="256004" x="10137775" y="4268788"/>
          <p14:tracePt t="256021" x="10117138" y="4268788"/>
          <p14:tracePt t="256038" x="10094913" y="4268788"/>
          <p14:tracePt t="256054" x="10074275" y="4268788"/>
          <p14:tracePt t="256071" x="10063163" y="4268788"/>
          <p14:tracePt t="256089" x="10047288" y="4268788"/>
          <p14:tracePt t="256104" x="10029825" y="4268788"/>
          <p14:tracePt t="256121" x="10018713" y="4268788"/>
          <p14:tracePt t="256137" x="9986963" y="4268788"/>
          <p14:tracePt t="256154" x="9975850" y="4268788"/>
          <p14:tracePt t="256171" x="9971088" y="4268788"/>
          <p14:tracePt t="256191" x="9955213" y="4268788"/>
          <p14:tracePt t="256205" x="9937750" y="4295775"/>
          <p14:tracePt t="256221" x="9917113" y="4302125"/>
          <p14:tracePt t="256238" x="9910763" y="4318000"/>
          <p14:tracePt t="256254" x="9879013" y="4349750"/>
          <p14:tracePt t="256271" x="9867900" y="4356100"/>
          <p14:tracePt t="256288" x="9863138" y="4356100"/>
          <p14:tracePt t="256305" x="9856788" y="4360863"/>
          <p14:tracePt t="256337" x="9852025" y="4360863"/>
          <p14:tracePt t="256355" x="9813925" y="4360863"/>
          <p14:tracePt t="256371" x="9782175" y="4356100"/>
          <p14:tracePt t="256387" x="9759950" y="4340225"/>
          <p14:tracePt t="256463" x="9759950" y="4344988"/>
          <p14:tracePt t="256470" x="9782175" y="4360863"/>
          <p14:tracePt t="256480" x="9820275" y="4403725"/>
          <p14:tracePt t="256491" x="9901238" y="4464050"/>
          <p14:tracePt t="256504" x="9932988" y="4479925"/>
          <p14:tracePt t="256521" x="10036175" y="4560888"/>
          <p14:tracePt t="256538" x="10144125" y="4637088"/>
          <p14:tracePt t="256554" x="10209213" y="4684713"/>
          <p14:tracePt t="256571" x="10236200" y="4695825"/>
          <p14:tracePt t="256588" x="10240963" y="4695825"/>
          <p14:tracePt t="256616" x="10245725" y="4695825"/>
          <p14:tracePt t="256631" x="10252075" y="4695825"/>
          <p14:tracePt t="256641" x="10256838" y="4695825"/>
          <p14:tracePt t="256681" x="10263188" y="4695825"/>
          <p14:tracePt t="256692" x="10279063" y="4695825"/>
          <p14:tracePt t="256704" x="10294938" y="4695825"/>
          <p14:tracePt t="256721" x="10333038" y="4695825"/>
          <p14:tracePt t="256739" x="10360025" y="4695825"/>
          <p14:tracePt t="256754" x="10382250" y="4684713"/>
          <p14:tracePt t="256771" x="10425113" y="4664075"/>
          <p14:tracePt t="256787" x="10445750" y="4657725"/>
          <p14:tracePt t="256804" x="10467975" y="4637088"/>
          <p14:tracePt t="256821" x="10472738" y="4637088"/>
          <p14:tracePt t="256837" x="10494963" y="4630738"/>
          <p14:tracePt t="256854" x="10521950" y="4625975"/>
          <p14:tracePt t="256871" x="10555288" y="4625975"/>
          <p14:tracePt t="256888" x="10564813" y="4625975"/>
          <p14:tracePt t="256922" x="10575925" y="4625975"/>
          <p14:tracePt t="256939" x="10587038" y="4625975"/>
          <p14:tracePt t="256955" x="10609263" y="4625975"/>
          <p14:tracePt t="256971" x="10618788" y="4625975"/>
          <p14:tracePt t="256988" x="10641013" y="4625975"/>
          <p14:tracePt t="257004" x="10656888" y="4625975"/>
          <p14:tracePt t="257021" x="10683875" y="4641850"/>
          <p14:tracePt t="257038" x="10699750" y="4641850"/>
          <p14:tracePt t="257054" x="10710863" y="4641850"/>
          <p14:tracePt t="257071" x="10744200" y="4641850"/>
          <p14:tracePt t="257104" x="10748963" y="4641850"/>
          <p14:tracePt t="258417" x="10748963" y="4648200"/>
          <p14:tracePt t="258428" x="10710863" y="4648200"/>
          <p14:tracePt t="258438" x="10706100" y="4648200"/>
          <p14:tracePt t="258455" x="10575925" y="4637088"/>
          <p14:tracePt t="258471" x="10387013" y="4637088"/>
          <p14:tracePt t="258488" x="10209213" y="4637088"/>
          <p14:tracePt t="258521" x="9463088" y="4745038"/>
          <p14:tracePt t="258554" x="8586788" y="5030788"/>
          <p14:tracePt t="258588" x="8258175" y="5156200"/>
          <p14:tracePt t="258594" x="8197850" y="5187950"/>
          <p14:tracePt t="258604" x="8193088" y="5187950"/>
          <p14:tracePt t="258621" x="8150225" y="5221288"/>
          <p14:tracePt t="258638" x="8143875" y="5230813"/>
          <p14:tracePt t="258654" x="8132763" y="5253038"/>
          <p14:tracePt t="258672" x="8128000" y="5268913"/>
          <p14:tracePt t="258688" x="8123238" y="5284788"/>
          <p14:tracePt t="258705" x="8112125" y="5318125"/>
          <p14:tracePt t="258721" x="8089900" y="5372100"/>
          <p14:tracePt t="258738" x="8062913" y="5414963"/>
          <p14:tracePt t="258754" x="8015288" y="5511800"/>
          <p14:tracePt t="258771" x="7966075" y="5592763"/>
          <p14:tracePt t="258788" x="7851775" y="5745163"/>
          <p14:tracePt t="258804" x="7700963" y="5922963"/>
          <p14:tracePt t="258821" x="7604125" y="6046788"/>
          <p14:tracePt t="258838" x="7539038" y="6134100"/>
          <p14:tracePt t="258854" x="7527925" y="6149975"/>
          <p14:tracePt t="258876" x="7523163" y="6161088"/>
          <p14:tracePt t="258897" x="7523163" y="6165850"/>
          <p14:tracePt t="258972" x="7527925" y="6154738"/>
          <p14:tracePt t="258977" x="7543800" y="6145213"/>
          <p14:tracePt t="258988" x="7554913" y="6134100"/>
          <p14:tracePt t="259004" x="7570788" y="6096000"/>
          <p14:tracePt t="259021" x="7588250" y="6073775"/>
          <p14:tracePt t="259038" x="7615238" y="6010275"/>
          <p14:tracePt t="259055" x="7642225" y="5911850"/>
          <p14:tracePt t="259071" x="7669213" y="5864225"/>
          <p14:tracePt t="259088" x="7705725" y="5765800"/>
          <p14:tracePt t="259092" x="7712075" y="5756275"/>
          <p14:tracePt t="259105" x="7716838" y="5722938"/>
          <p14:tracePt t="259121" x="7732713" y="5695950"/>
          <p14:tracePt t="259138" x="7732713" y="5673725"/>
          <p14:tracePt t="259155" x="7732713" y="5668963"/>
          <p14:tracePt t="259171" x="7750175" y="5646738"/>
          <p14:tracePt t="259260" x="7754938" y="5641975"/>
          <p14:tracePt t="259318" x="7761288" y="5641975"/>
          <p14:tracePt t="259325" x="7766050" y="5641975"/>
          <p14:tracePt t="259339" x="7770813" y="5646738"/>
          <p14:tracePt t="259355" x="7770813" y="5653088"/>
          <p14:tracePt t="259371" x="7770813" y="5664200"/>
          <p14:tracePt t="259389" x="7770813" y="5691188"/>
          <p14:tracePt t="259404" x="7770813" y="5718175"/>
          <p14:tracePt t="259421" x="7770813" y="5729288"/>
          <p14:tracePt t="259440" x="7754938" y="5772150"/>
          <p14:tracePt t="259455" x="7743825" y="5792788"/>
          <p14:tracePt t="259471" x="7739063" y="5799138"/>
          <p14:tracePt t="259488" x="7727950" y="5819775"/>
          <p14:tracePt t="259505" x="7727950" y="5826125"/>
          <p14:tracePt t="259539" x="7705725" y="5853113"/>
          <p14:tracePt t="259554" x="7700963" y="5868988"/>
          <p14:tracePt t="259571" x="7678738" y="5895975"/>
          <p14:tracePt t="259588" x="7658100" y="5949950"/>
          <p14:tracePt t="259604" x="7631113" y="6003925"/>
          <p14:tracePt t="259621" x="7593013" y="6069013"/>
          <p14:tracePt t="259638" x="7566025" y="6107113"/>
          <p14:tracePt t="259654" x="7534275" y="6172200"/>
          <p14:tracePt t="259671" x="7496175" y="6257925"/>
          <p14:tracePt t="259688" x="7496175" y="6269038"/>
          <p14:tracePt t="259782" x="7516813" y="6215063"/>
          <p14:tracePt t="259793" x="7534275" y="6188075"/>
          <p14:tracePt t="259804" x="7550150" y="6107113"/>
          <p14:tracePt t="259821" x="7566025" y="5983288"/>
          <p14:tracePt t="259838" x="7581900" y="5949950"/>
          <p14:tracePt t="259854" x="7608888" y="5873750"/>
          <p14:tracePt t="259871" x="7624763" y="5826125"/>
          <p14:tracePt t="259888" x="7669213" y="5761038"/>
          <p14:tracePt t="259904" x="7678738" y="5749925"/>
          <p14:tracePt t="259921" x="7685088" y="5745163"/>
          <p14:tracePt t="259938" x="7705725" y="5722938"/>
          <p14:tracePt t="260236" x="7716838" y="5722938"/>
          <p14:tracePt t="260242" x="7723188" y="5718175"/>
          <p14:tracePt t="260254" x="7732713" y="5711825"/>
          <p14:tracePt t="260271" x="7743825" y="5711825"/>
          <p14:tracePt t="260288" x="7770813" y="5707063"/>
          <p14:tracePt t="260304" x="7804150" y="5695950"/>
          <p14:tracePt t="260321" x="7820025" y="5691188"/>
          <p14:tracePt t="260338" x="7824788" y="5691188"/>
          <p14:tracePt t="260414" x="7831138" y="5691188"/>
          <p14:tracePt t="260470" x="7835900" y="5691188"/>
          <p14:tracePt t="260526" x="7842250" y="5691188"/>
          <p14:tracePt t="260541" x="7847013" y="5691188"/>
          <p14:tracePt t="260567" x="7851775" y="5691188"/>
          <p14:tracePt t="260575" x="7858125" y="5691188"/>
          <p14:tracePt t="260596" x="7869238" y="5691188"/>
          <p14:tracePt t="260626" x="7878763" y="5691188"/>
          <p14:tracePt t="260635" x="7885113" y="5691188"/>
          <p14:tracePt t="260645" x="7889875" y="5691188"/>
          <p14:tracePt t="260762" x="7896225" y="5691188"/>
          <p14:tracePt t="260773" x="7900988" y="5691188"/>
          <p14:tracePt t="260789" x="7912100" y="5680075"/>
          <p14:tracePt t="260813" x="7916863" y="5673725"/>
          <p14:tracePt t="261151" x="7916863" y="5680075"/>
          <p14:tracePt t="261161" x="7916863" y="5684838"/>
          <p14:tracePt t="261165" x="7916863" y="5695950"/>
          <p14:tracePt t="261180" x="7912100" y="5722938"/>
          <p14:tracePt t="261188" x="7889875" y="5738813"/>
          <p14:tracePt t="261205" x="7804150" y="5880100"/>
          <p14:tracePt t="261221" x="7743825" y="5988050"/>
          <p14:tracePt t="261255" x="7608888" y="6219825"/>
          <p14:tracePt t="261289" x="7534275" y="6430963"/>
          <p14:tracePt t="261321" x="7496175" y="6484938"/>
          <p14:tracePt t="261404" x="7496175" y="6480175"/>
          <p14:tracePt t="261411" x="7496175" y="6442075"/>
          <p14:tracePt t="261421" x="7496175" y="6419850"/>
          <p14:tracePt t="261441" x="7496175" y="6354763"/>
          <p14:tracePt t="261455" x="7489825" y="6291263"/>
          <p14:tracePt t="261471" x="7489825" y="6188075"/>
          <p14:tracePt t="261488" x="7489825" y="5992813"/>
          <p14:tracePt t="261504" x="7489825" y="5907088"/>
          <p14:tracePt t="261521" x="7489825" y="5842000"/>
          <p14:tracePt t="261538" x="7489825" y="5788025"/>
          <p14:tracePt t="261554" x="7489825" y="5776913"/>
          <p14:tracePt t="261571" x="7500938" y="5738813"/>
          <p14:tracePt t="261588" x="7507288" y="5680075"/>
          <p14:tracePt t="261604" x="7512050" y="5668963"/>
          <p14:tracePt t="261621" x="7516813" y="5630863"/>
          <p14:tracePt t="261638" x="7527925" y="5603875"/>
          <p14:tracePt t="261654" x="7534275" y="5583238"/>
          <p14:tracePt t="261671" x="7534275" y="5572125"/>
          <p14:tracePt t="261690" x="7543800" y="5565775"/>
          <p14:tracePt t="261705" x="7550150" y="5561013"/>
          <p14:tracePt t="261738" x="7550150" y="5556250"/>
          <p14:tracePt t="261997" x="7554913" y="5556250"/>
          <p14:tracePt t="262008" x="7561263" y="5576888"/>
          <p14:tracePt t="262018" x="7561263" y="5599113"/>
          <p14:tracePt t="262027" x="7577138" y="5657850"/>
          <p14:tracePt t="262038" x="7577138" y="5668963"/>
          <p14:tracePt t="262054" x="7577138" y="5756275"/>
          <p14:tracePt t="262071" x="7597775" y="5922963"/>
          <p14:tracePt t="262088" x="7615238" y="6010275"/>
          <p14:tracePt t="262104" x="7620000" y="6069013"/>
          <p14:tracePt t="262121" x="7620000" y="6091238"/>
          <p14:tracePt t="262138" x="7624763" y="6181725"/>
          <p14:tracePt t="262154" x="7635875" y="6246813"/>
          <p14:tracePt t="262171" x="7635875" y="6307138"/>
          <p14:tracePt t="262190" x="7642225" y="6327775"/>
          <p14:tracePt t="262205" x="7642225" y="6361113"/>
          <p14:tracePt t="262221" x="7642225" y="6376988"/>
          <p14:tracePt t="262238" x="7642225" y="6388100"/>
          <p14:tracePt t="262337" x="7651750" y="6381750"/>
          <p14:tracePt t="262345" x="7658100" y="6365875"/>
          <p14:tracePt t="262355" x="7669213" y="6345238"/>
          <p14:tracePt t="262371" x="7673975" y="6307138"/>
          <p14:tracePt t="262388" x="7689850" y="6237288"/>
          <p14:tracePt t="262405" x="7689850" y="6165850"/>
          <p14:tracePt t="262421" x="7689850" y="6069013"/>
          <p14:tracePt t="262439" x="7689850" y="6015038"/>
          <p14:tracePt t="262455" x="7705725" y="5965825"/>
          <p14:tracePt t="262471" x="7712075" y="5895975"/>
          <p14:tracePt t="262488" x="7716838" y="5842000"/>
          <p14:tracePt t="262504" x="7716838" y="5776913"/>
          <p14:tracePt t="262521" x="7716838" y="5734050"/>
          <p14:tracePt t="262538" x="7716838" y="5700713"/>
          <p14:tracePt t="262555" x="7716838" y="5653088"/>
          <p14:tracePt t="262571" x="7716838" y="5626100"/>
          <p14:tracePt t="262588" x="7716838" y="5614988"/>
          <p14:tracePt t="262666" x="7723188" y="5614988"/>
          <p14:tracePt t="262687" x="7727950" y="5614988"/>
          <p14:tracePt t="262695" x="7732713" y="5614988"/>
          <p14:tracePt t="262705" x="7739063" y="5614988"/>
          <p14:tracePt t="262721" x="7761288" y="5614988"/>
          <p14:tracePt t="262738" x="7804150" y="5630863"/>
          <p14:tracePt t="262754" x="7858125" y="5637213"/>
          <p14:tracePt t="262771" x="7900988" y="5641975"/>
          <p14:tracePt t="262788" x="7912100" y="5641975"/>
          <p14:tracePt t="262805" x="7916863" y="5641975"/>
          <p14:tracePt t="262821" x="7923213" y="5641975"/>
          <p14:tracePt t="262838" x="7932738" y="5641975"/>
          <p14:tracePt t="262854" x="7950200" y="5641975"/>
          <p14:tracePt t="262871" x="7954963" y="5641975"/>
          <p14:tracePt t="262904" x="7966075" y="5653088"/>
          <p14:tracePt t="262925" x="7966075" y="5664200"/>
          <p14:tracePt t="262938" x="7966075" y="5668963"/>
          <p14:tracePt t="262955" x="7966075" y="5680075"/>
          <p14:tracePt t="262971" x="7950200" y="5684838"/>
          <p14:tracePt t="262988" x="7927975" y="5691188"/>
          <p14:tracePt t="263004" x="7912100" y="5691188"/>
          <p14:tracePt t="263021" x="7869238" y="5711825"/>
          <p14:tracePt t="263038" x="7820025" y="5718175"/>
          <p14:tracePt t="263054" x="7770813" y="5738813"/>
          <p14:tracePt t="263071" x="7716838" y="5738813"/>
          <p14:tracePt t="263088" x="7669213" y="5745163"/>
          <p14:tracePt t="263104" x="7642225" y="5745163"/>
          <p14:tracePt t="263121" x="7608888" y="5749925"/>
          <p14:tracePt t="263138" x="7554913" y="5756275"/>
          <p14:tracePt t="263155" x="7512050" y="5756275"/>
          <p14:tracePt t="263171" x="7469188" y="5756275"/>
          <p14:tracePt t="263190" x="7397750" y="5756275"/>
          <p14:tracePt t="263205" x="7377113" y="5749925"/>
          <p14:tracePt t="263222" x="7312025" y="5729288"/>
          <p14:tracePt t="263238" x="7269163" y="5718175"/>
          <p14:tracePt t="263254" x="7215188" y="5700713"/>
          <p14:tracePt t="263271" x="7165975" y="5668963"/>
          <p14:tracePt t="263288" x="7134225" y="5657850"/>
          <p14:tracePt t="263304" x="7085013" y="5630863"/>
          <p14:tracePt t="263321" x="7042150" y="5603875"/>
          <p14:tracePt t="263338" x="7015163" y="5576888"/>
          <p14:tracePt t="263355" x="6981825" y="5538788"/>
          <p14:tracePt t="263371" x="6954838" y="5491163"/>
          <p14:tracePt t="263388" x="6927850" y="5441950"/>
          <p14:tracePt t="263404" x="6916738" y="5414963"/>
          <p14:tracePt t="263421" x="6889750" y="5345113"/>
          <p14:tracePt t="263438" x="6884988" y="5268913"/>
          <p14:tracePt t="263455" x="6884988" y="5237163"/>
          <p14:tracePt t="263471" x="6900863" y="5165725"/>
          <p14:tracePt t="263488" x="6911975" y="5138738"/>
          <p14:tracePt t="263505" x="6943725" y="5095875"/>
          <p14:tracePt t="263521" x="6981825" y="5057775"/>
          <p14:tracePt t="263538" x="7035800" y="5021263"/>
          <p14:tracePt t="263554" x="7134225" y="4972050"/>
          <p14:tracePt t="263571" x="7192963" y="4956175"/>
          <p14:tracePt t="263588" x="7208838" y="4956175"/>
          <p14:tracePt t="263595" x="7262813" y="4949825"/>
          <p14:tracePt t="263605" x="7262813" y="4945063"/>
          <p14:tracePt t="263621" x="7323138" y="4945063"/>
          <p14:tracePt t="263638" x="7381875" y="4933950"/>
          <p14:tracePt t="263654" x="7431088" y="4933950"/>
          <p14:tracePt t="263672" x="7473950" y="4933950"/>
          <p14:tracePt t="263688" x="7539038" y="4933950"/>
          <p14:tracePt t="263705" x="7577138" y="4933950"/>
          <p14:tracePt t="263721" x="7631113" y="4933950"/>
          <p14:tracePt t="263738" x="7673975" y="4933950"/>
          <p14:tracePt t="263754" x="7739063" y="4933950"/>
          <p14:tracePt t="263771" x="7770813" y="4933950"/>
          <p14:tracePt t="263788" x="7797800" y="4933950"/>
          <p14:tracePt t="263804" x="7820025" y="4938713"/>
          <p14:tracePt t="263821" x="7835900" y="4945063"/>
          <p14:tracePt t="263839" x="7874000" y="4960938"/>
          <p14:tracePt t="263854" x="7896225" y="4987925"/>
          <p14:tracePt t="263871" x="7912100" y="5003800"/>
          <p14:tracePt t="263888" x="7950200" y="5053013"/>
          <p14:tracePt t="263904" x="7997825" y="5122863"/>
          <p14:tracePt t="263921" x="8024813" y="5176838"/>
          <p14:tracePt t="263938" x="8051800" y="5237163"/>
          <p14:tracePt t="263955" x="8085138" y="5307013"/>
          <p14:tracePt t="263972" x="8089900" y="5349875"/>
          <p14:tracePt t="263988" x="8101013" y="5410200"/>
          <p14:tracePt t="264004" x="8123238" y="5484813"/>
          <p14:tracePt t="264021" x="8123238" y="5518150"/>
          <p14:tracePt t="264038" x="8128000" y="5561013"/>
          <p14:tracePt t="264055" x="8128000" y="5572125"/>
          <p14:tracePt t="264071" x="8128000" y="5576888"/>
          <p14:tracePt t="264152" x="8128000" y="5583238"/>
          <p14:tracePt t="264199" x="8123238" y="5588000"/>
          <p14:tracePt t="264259" x="8112125" y="5592763"/>
          <p14:tracePt t="264300" x="8101013" y="5592763"/>
          <p14:tracePt t="264310" x="8096250" y="5592763"/>
          <p14:tracePt t="264320" x="8078788" y="5610225"/>
          <p14:tracePt t="264330" x="8074025" y="5614988"/>
          <p14:tracePt t="264338" x="8069263" y="5619750"/>
          <p14:tracePt t="264354" x="8058150" y="5630863"/>
          <p14:tracePt t="264371" x="8042275" y="5637213"/>
          <p14:tracePt t="264388" x="8031163" y="5653088"/>
          <p14:tracePt t="264422" x="8015288" y="5664200"/>
          <p14:tracePt t="264455" x="8008938" y="5664200"/>
          <p14:tracePt t="264542" x="8004175" y="5668963"/>
          <p14:tracePt t="264577" x="7997825" y="5673725"/>
          <p14:tracePt t="264594" x="7993063" y="5680075"/>
          <p14:tracePt t="264634" x="7986713" y="5684838"/>
          <p14:tracePt t="264643" x="7977188" y="5695950"/>
          <p14:tracePt t="264665" x="7970838" y="5700713"/>
          <p14:tracePt t="264673" x="7966075" y="5700713"/>
          <p14:tracePt t="264764" x="7959725" y="5700713"/>
          <p14:tracePt t="265459" x="7950200" y="5700713"/>
          <p14:tracePt t="265480" x="7927975" y="5700713"/>
          <p14:tracePt t="265485" x="7905750" y="5700713"/>
          <p14:tracePt t="265495" x="7889875" y="5700713"/>
          <p14:tracePt t="265505" x="7858125" y="5695950"/>
          <p14:tracePt t="265521" x="7831138" y="5691188"/>
          <p14:tracePt t="265539" x="7815263" y="5684838"/>
          <p14:tracePt t="265571" x="7797800" y="5673725"/>
          <p14:tracePt t="265605" x="7770813" y="5668963"/>
          <p14:tracePt t="265638" x="7732713" y="5664200"/>
          <p14:tracePt t="265654" x="7723188" y="5657850"/>
          <p14:tracePt t="265671" x="7705725" y="5657850"/>
          <p14:tracePt t="265688" x="7696200" y="5657850"/>
          <p14:tracePt t="265738" x="7689850" y="5657850"/>
          <p14:tracePt t="265755" x="7685088" y="5646738"/>
          <p14:tracePt t="265769" x="7678738" y="5646738"/>
          <p14:tracePt t="265778" x="7673975" y="5641975"/>
          <p14:tracePt t="265794" x="7669213" y="5637213"/>
          <p14:tracePt t="265804" x="7651750" y="5619750"/>
          <p14:tracePt t="265821" x="7646988" y="5614988"/>
          <p14:tracePt t="265838" x="7642225" y="5603875"/>
          <p14:tracePt t="266610" x="7642225" y="5592763"/>
          <p14:tracePt t="266701" x="7642225" y="5588000"/>
          <p14:tracePt t="266711" x="7642225" y="5576888"/>
          <p14:tracePt t="266828" x="7635875" y="5572125"/>
          <p14:tracePt t="266832" x="7631113" y="5549900"/>
          <p14:tracePt t="266848" x="7624763" y="5545138"/>
          <p14:tracePt t="266867" x="7620000" y="5534025"/>
          <p14:tracePt t="266883" x="7615238" y="5534025"/>
          <p14:tracePt t="266894" x="7608888" y="5529263"/>
          <p14:tracePt t="266924" x="7604125" y="5518150"/>
          <p14:tracePt t="266954" x="7597775" y="5511800"/>
          <p14:tracePt t="267009" x="7597775" y="5507038"/>
          <p14:tracePt t="267060" x="7597775" y="5502275"/>
          <p14:tracePt t="267132" x="7597775" y="5491163"/>
          <p14:tracePt t="267670" x="7608888" y="5491163"/>
          <p14:tracePt t="267681" x="7642225" y="5491163"/>
          <p14:tracePt t="267691" x="7716838" y="5491163"/>
          <p14:tracePt t="267705" x="7804150" y="5491163"/>
          <p14:tracePt t="267722" x="7943850" y="5502275"/>
          <p14:tracePt t="267738" x="8143875" y="5561013"/>
          <p14:tracePt t="267755" x="8323263" y="5619750"/>
          <p14:tracePt t="267772" x="8539163" y="5691188"/>
          <p14:tracePt t="267805" x="8809038" y="5756275"/>
          <p14:tracePt t="267839" x="9040813" y="5799138"/>
          <p14:tracePt t="267871" x="9148763" y="5803900"/>
          <p14:tracePt t="267889" x="9202738" y="5810250"/>
          <p14:tracePt t="267904" x="9224963" y="5810250"/>
          <p14:tracePt t="267921" x="9263063" y="5810250"/>
          <p14:tracePt t="267939" x="9301163" y="5810250"/>
          <p14:tracePt t="267955" x="9339263" y="5810250"/>
          <p14:tracePt t="267971" x="9393238" y="5810250"/>
          <p14:tracePt t="267988" x="9436100" y="5810250"/>
          <p14:tracePt t="268005" x="9510713" y="5788025"/>
          <p14:tracePt t="268021" x="9586913" y="5788025"/>
          <p14:tracePt t="268038" x="9640888" y="5783263"/>
          <p14:tracePt t="268055" x="9759950" y="5783263"/>
          <p14:tracePt t="268071" x="9813925" y="5783263"/>
          <p14:tracePt t="268088" x="9829800" y="5783263"/>
          <p14:tracePt t="268094" x="9840913" y="5783263"/>
          <p14:tracePt t="268105" x="9847263" y="5783263"/>
          <p14:tracePt t="268136" x="9852025" y="5783263"/>
          <p14:tracePt t="268152" x="9863138" y="5792788"/>
          <p14:tracePt t="268166" x="9874250" y="5799138"/>
          <p14:tracePt t="268172" x="9874250" y="5803900"/>
          <p14:tracePt t="268188" x="9890125" y="5819775"/>
          <p14:tracePt t="268205" x="9906000" y="5842000"/>
          <p14:tracePt t="268221" x="9910763" y="5853113"/>
          <p14:tracePt t="268239" x="9921875" y="5873750"/>
          <p14:tracePt t="268254" x="9928225" y="5880100"/>
          <p14:tracePt t="268288" x="9944100" y="5895975"/>
          <p14:tracePt t="268304" x="9964738" y="5907088"/>
          <p14:tracePt t="268321" x="9964738" y="5911850"/>
          <p14:tracePt t="268338" x="9986963" y="5922963"/>
          <p14:tracePt t="268355" x="10040938" y="5934075"/>
          <p14:tracePt t="268371" x="10083800" y="5934075"/>
          <p14:tracePt t="268388" x="10121900" y="5934075"/>
          <p14:tracePt t="268405" x="10144125" y="5934075"/>
          <p14:tracePt t="268421" x="10191750" y="5934075"/>
          <p14:tracePt t="268438" x="10225088" y="5927725"/>
          <p14:tracePt t="268455" x="10263188" y="5918200"/>
          <p14:tracePt t="268472" x="10301288" y="5891213"/>
          <p14:tracePt t="268488" x="10337800" y="5857875"/>
          <p14:tracePt t="268505" x="10355263" y="5842000"/>
          <p14:tracePt t="268522" x="10382250" y="5815013"/>
          <p14:tracePt t="268538" x="10402888" y="5792788"/>
          <p14:tracePt t="268555" x="10418763" y="5761038"/>
          <p14:tracePt t="268571" x="10452100" y="5734050"/>
          <p14:tracePt t="268588" x="10479088" y="5695950"/>
          <p14:tracePt t="268605" x="10494963" y="5673725"/>
          <p14:tracePt t="268621" x="10517188" y="5646738"/>
          <p14:tracePt t="268639" x="10517188" y="5626100"/>
          <p14:tracePt t="268655" x="10517188" y="5599113"/>
          <p14:tracePt t="268671" x="10517188" y="5565775"/>
          <p14:tracePt t="268689" x="10517188" y="5549900"/>
          <p14:tracePt t="268705" x="10517188" y="5534025"/>
          <p14:tracePt t="268721" x="10517188" y="5507038"/>
          <p14:tracePt t="268739" x="10517188" y="5480050"/>
          <p14:tracePt t="268755" x="10517188" y="5457825"/>
          <p14:tracePt t="268771" x="10517188" y="5437188"/>
          <p14:tracePt t="268789" x="10517188" y="5419725"/>
          <p14:tracePt t="268805" x="10517188" y="5414963"/>
          <p14:tracePt t="268821" x="10517188" y="5403850"/>
          <p14:tracePt t="268838" x="10517188" y="5399088"/>
          <p14:tracePt t="268855" x="10494963" y="5372100"/>
          <p14:tracePt t="268871" x="10483850" y="5360988"/>
          <p14:tracePt t="268888" x="10479088" y="5356225"/>
          <p14:tracePt t="268905" x="10440988" y="5318125"/>
          <p14:tracePt t="268921" x="10425113" y="5311775"/>
          <p14:tracePt t="268939" x="10398125" y="5295900"/>
          <p14:tracePt t="268955" x="10360025" y="5264150"/>
          <p14:tracePt t="268971" x="10333038" y="5248275"/>
          <p14:tracePt t="268988" x="10317163" y="5237163"/>
          <p14:tracePt t="269004" x="10267950" y="5214938"/>
          <p14:tracePt t="269021" x="10218738" y="5192713"/>
          <p14:tracePt t="269038" x="10164763" y="5183188"/>
          <p14:tracePt t="269055" x="10117138" y="5156200"/>
          <p14:tracePt t="269071" x="10079038" y="5149850"/>
          <p14:tracePt t="269088" x="10009188" y="5129213"/>
          <p14:tracePt t="269093" x="9944100" y="5129213"/>
          <p14:tracePt t="269105" x="9917113" y="5106988"/>
          <p14:tracePt t="269121" x="9856788" y="5095875"/>
          <p14:tracePt t="269138" x="9786938" y="5091113"/>
          <p14:tracePt t="269155" x="9732963" y="5084763"/>
          <p14:tracePt t="269171" x="9701213" y="5084763"/>
          <p14:tracePt t="269191" x="9593263" y="5084763"/>
          <p14:tracePt t="269205" x="9532938" y="5084763"/>
          <p14:tracePt t="269221" x="9474200" y="5084763"/>
          <p14:tracePt t="269238" x="9420225" y="5084763"/>
          <p14:tracePt t="269255" x="9339263" y="5111750"/>
          <p14:tracePt t="269271" x="9294813" y="5133975"/>
          <p14:tracePt t="269288" x="9240838" y="5149850"/>
          <p14:tracePt t="269305" x="9197975" y="5187950"/>
          <p14:tracePt t="269321" x="9166225" y="5210175"/>
          <p14:tracePt t="269339" x="9121775" y="5264150"/>
          <p14:tracePt t="269354" x="9094788" y="5302250"/>
          <p14:tracePt t="269371" x="9090025" y="5311775"/>
          <p14:tracePt t="269388" x="9058275" y="5372100"/>
          <p14:tracePt t="269404" x="9040813" y="5414963"/>
          <p14:tracePt t="269421" x="9024938" y="5453063"/>
          <p14:tracePt t="269439" x="9009063" y="5511800"/>
          <p14:tracePt t="269455" x="9009063" y="5561013"/>
          <p14:tracePt t="269472" x="9009063" y="5588000"/>
          <p14:tracePt t="269488" x="9009063" y="5630863"/>
          <p14:tracePt t="269505" x="9009063" y="5680075"/>
          <p14:tracePt t="269522" x="9013825" y="5722938"/>
          <p14:tracePt t="269538" x="9040813" y="5788025"/>
          <p14:tracePt t="269555" x="9047163" y="5815013"/>
          <p14:tracePt t="269571" x="9063038" y="5864225"/>
          <p14:tracePt t="269588" x="9078913" y="5900738"/>
          <p14:tracePt t="269594" x="9085263" y="5918200"/>
          <p14:tracePt t="269605" x="9090025" y="5922963"/>
          <p14:tracePt t="269621" x="9112250" y="5961063"/>
          <p14:tracePt t="269638" x="9132888" y="5976938"/>
          <p14:tracePt t="269655" x="9144000" y="5976938"/>
          <p14:tracePt t="269671" x="9159875" y="5988050"/>
          <p14:tracePt t="269688" x="9186863" y="6003925"/>
          <p14:tracePt t="269705" x="9209088" y="6010275"/>
          <p14:tracePt t="269721" x="9247188" y="6019800"/>
          <p14:tracePt t="269738" x="9285288" y="6037263"/>
          <p14:tracePt t="269755" x="9312275" y="6057900"/>
          <p14:tracePt t="269771" x="9355138" y="6073775"/>
          <p14:tracePt t="269788" x="9409113" y="6096000"/>
          <p14:tracePt t="269805" x="9463088" y="6122988"/>
          <p14:tracePt t="269821" x="9521825" y="6145213"/>
          <p14:tracePt t="269838" x="9571038" y="6154738"/>
          <p14:tracePt t="269854" x="9582150" y="6165850"/>
          <p14:tracePt t="269871" x="9598025" y="6165850"/>
          <p14:tracePt t="269889" x="9613900" y="6172200"/>
          <p14:tracePt t="269904" x="9636125" y="6176963"/>
          <p14:tracePt t="269921" x="9667875" y="6176963"/>
          <p14:tracePt t="269938" x="9690100" y="6176963"/>
          <p14:tracePt t="269955" x="9744075" y="6176963"/>
          <p14:tracePt t="269972" x="9764713" y="6172200"/>
          <p14:tracePt t="269988" x="9782175" y="6165850"/>
          <p14:tracePt t="270004" x="9793288" y="6161088"/>
          <p14:tracePt t="270021" x="9813925" y="6154738"/>
          <p14:tracePt t="270038" x="9825038" y="6154738"/>
          <p14:tracePt t="270103" x="9836150" y="6145213"/>
          <p14:tracePt t="270125" x="9840913" y="6145213"/>
          <p14:tracePt t="270134" x="9847263" y="6145213"/>
          <p14:tracePt t="270143" x="9856788" y="6145213"/>
          <p14:tracePt t="270155" x="9863138" y="6138863"/>
          <p14:tracePt t="270173" x="9867900" y="6138863"/>
          <p14:tracePt t="270204" x="9874250" y="6134100"/>
          <p14:tracePt t="270215" x="9879013" y="6122988"/>
          <p14:tracePt t="270225" x="9890125" y="6122988"/>
          <p14:tracePt t="270238" x="9906000" y="6122988"/>
          <p14:tracePt t="270255" x="9917113" y="6118225"/>
          <p14:tracePt t="270271" x="9921875" y="6118225"/>
          <p14:tracePt t="270288" x="9928225" y="6111875"/>
          <p14:tracePt t="270305" x="9944100" y="6107113"/>
          <p14:tracePt t="270321" x="9948863" y="6107113"/>
          <p14:tracePt t="270338" x="9964738" y="6107113"/>
          <p14:tracePt t="270355" x="9971088" y="6107113"/>
          <p14:tracePt t="270371" x="9975850" y="6107113"/>
          <p14:tracePt t="270389" x="9998075" y="6107113"/>
          <p14:tracePt t="270405" x="10009188" y="6107113"/>
          <p14:tracePt t="270421" x="10013950" y="6107113"/>
          <p14:tracePt t="270438" x="10025063" y="6107113"/>
          <p14:tracePt t="270472" x="10029825" y="6107113"/>
          <p14:tracePt t="270490" x="10040938" y="6107113"/>
          <p14:tracePt t="270521" x="10052050" y="6107113"/>
          <p14:tracePt t="270555" x="10056813" y="6107113"/>
          <p14:tracePt t="270631" x="10079038" y="6100763"/>
          <p14:tracePt t="270648" x="10090150" y="6096000"/>
          <p14:tracePt t="270658" x="10101263" y="6091238"/>
          <p14:tracePt t="270671" x="10117138" y="6073775"/>
          <p14:tracePt t="270690" x="10137775" y="6064250"/>
          <p14:tracePt t="270705" x="10144125" y="6064250"/>
          <p14:tracePt t="270721" x="10160000" y="6057900"/>
          <p14:tracePt t="270738" x="10171113" y="6053138"/>
          <p14:tracePt t="270755" x="10182225" y="6046788"/>
          <p14:tracePt t="270869" x="10186988" y="6046788"/>
          <p14:tracePt t="270889" x="10202863" y="6042025"/>
          <p14:tracePt t="270899" x="10209213" y="6042025"/>
          <p14:tracePt t="270911" x="10213975" y="6030913"/>
          <p14:tracePt t="270930" x="10218738" y="6026150"/>
          <p14:tracePt t="270956" x="10225088" y="6019800"/>
          <p14:tracePt t="270966" x="10229850" y="6015038"/>
          <p14:tracePt t="270982" x="10229850" y="6010275"/>
          <p14:tracePt t="270991" x="10240963" y="6003925"/>
          <p14:tracePt t="271005" x="10245725" y="6003925"/>
          <p14:tracePt t="271021" x="10252075" y="5999163"/>
          <p14:tracePt t="271038" x="10256838" y="5983288"/>
          <p14:tracePt t="271087" x="10256838" y="5976938"/>
          <p14:tracePt t="271093" x="10256838" y="5972175"/>
          <p14:tracePt t="271105" x="10263188" y="5965825"/>
          <p14:tracePt t="271121" x="10267950" y="5965825"/>
          <p14:tracePt t="271138" x="10272713" y="5954713"/>
          <p14:tracePt t="271184" x="10272713" y="5945188"/>
          <p14:tracePt t="271204" x="10272713" y="5938838"/>
          <p14:tracePt t="271565" x="10272713" y="5934075"/>
          <p14:tracePt t="271587" x="10272713" y="5927725"/>
          <p14:tracePt t="271597" x="10256838" y="5922963"/>
          <p14:tracePt t="271611" x="10236200" y="5918200"/>
          <p14:tracePt t="271621" x="10225088" y="5918200"/>
          <p14:tracePt t="271638" x="10202863" y="5918200"/>
          <p14:tracePt t="271655" x="10117138" y="5907088"/>
          <p14:tracePt t="271688" x="10002838" y="5891213"/>
          <p14:tracePt t="271721" x="9813925" y="5891213"/>
          <p14:tracePt t="271755" x="9629775" y="5891213"/>
          <p14:tracePt t="271771" x="9575800" y="5891213"/>
          <p14:tracePt t="271788" x="9501188" y="5891213"/>
          <p14:tracePt t="271805" x="9478963" y="5891213"/>
          <p14:tracePt t="271821" x="9440863" y="5891213"/>
          <p14:tracePt t="271838" x="9413875" y="5891213"/>
          <p14:tracePt t="271855" x="9402763" y="5891213"/>
          <p14:tracePt t="271871" x="9359900" y="5891213"/>
          <p14:tracePt t="271888" x="9317038" y="5900738"/>
          <p14:tracePt t="271905" x="9294813" y="5918200"/>
          <p14:tracePt t="271921" x="9267825" y="5949950"/>
          <p14:tracePt t="271940" x="9240838" y="5961063"/>
          <p14:tracePt t="271955" x="9236075" y="5965825"/>
          <p14:tracePt t="272238" x="9247188" y="5965825"/>
          <p14:tracePt t="272248" x="9256713" y="5965825"/>
          <p14:tracePt t="272255" x="9263063" y="5961063"/>
          <p14:tracePt t="272271" x="9305925" y="5927725"/>
          <p14:tracePt t="272288" x="9355138" y="5895975"/>
          <p14:tracePt t="272305" x="9409113" y="5846763"/>
          <p14:tracePt t="272321" x="9463088" y="5788025"/>
          <p14:tracePt t="272338" x="9490075" y="5749925"/>
          <p14:tracePt t="272355" x="9517063" y="5711825"/>
          <p14:tracePt t="272372" x="9532938" y="5684838"/>
          <p14:tracePt t="272388" x="9532938" y="5680075"/>
          <p14:tracePt t="272405" x="9539288" y="5668963"/>
          <p14:tracePt t="272422" x="9544050" y="5657850"/>
          <p14:tracePt t="272438" x="9548813" y="5646738"/>
          <p14:tracePt t="272455" x="9548813" y="5630863"/>
          <p14:tracePt t="272472" x="9548813" y="5626100"/>
          <p14:tracePt t="272488" x="9555163" y="5599113"/>
          <p14:tracePt t="272505" x="9555163" y="5592763"/>
          <p14:tracePt t="272538" x="9559925" y="5576888"/>
          <p14:tracePt t="272555" x="9571038" y="5565775"/>
          <p14:tracePt t="272571" x="9571038" y="5561013"/>
          <p14:tracePt t="272711" x="9571038" y="5556250"/>
          <p14:tracePt t="272731" x="9575800" y="5556250"/>
          <p14:tracePt t="272822" x="9582150" y="5556250"/>
          <p14:tracePt t="274033" x="9586913" y="5556250"/>
          <p14:tracePt t="275223" x="9586913" y="5561013"/>
          <p14:tracePt t="275240" x="9586913" y="5572125"/>
          <p14:tracePt t="275261" x="9582150" y="5588000"/>
          <p14:tracePt t="275389" x="9571038" y="5592763"/>
          <p14:tracePt t="275431" x="9571038" y="5610225"/>
          <p14:tracePt t="275443" x="9571038" y="5619750"/>
          <p14:tracePt t="275455" x="9571038" y="5626100"/>
          <p14:tracePt t="275790" x="9575800" y="5626100"/>
          <p14:tracePt t="275801" x="9582150" y="5614988"/>
          <p14:tracePt t="275812" x="9586913" y="5610225"/>
          <p14:tracePt t="275821" x="9593263" y="5610225"/>
          <p14:tracePt t="275838" x="9593263" y="5603875"/>
          <p14:tracePt t="275854" x="9602788" y="5592763"/>
          <p14:tracePt t="275905" x="9609138" y="5588000"/>
          <p14:tracePt t="275939" x="9613900" y="5583238"/>
          <p14:tracePt t="275971" x="9625013" y="5572125"/>
          <p14:tracePt t="275989" x="9625013" y="5565775"/>
          <p14:tracePt t="276005" x="9629775" y="5561013"/>
          <p14:tracePt t="276071" x="9636125" y="5561013"/>
          <p14:tracePt t="276077" x="9647238" y="5561013"/>
          <p14:tracePt t="276089" x="9667875" y="5572125"/>
          <p14:tracePt t="276105" x="9674225" y="5599113"/>
          <p14:tracePt t="276121" x="9674225" y="5626100"/>
          <p14:tracePt t="276138" x="9674225" y="5653088"/>
          <p14:tracePt t="276155" x="9674225" y="5691188"/>
          <p14:tracePt t="276172" x="9674225" y="5711825"/>
          <p14:tracePt t="276189" x="9652000" y="5734050"/>
          <p14:tracePt t="276205" x="9636125" y="5745163"/>
          <p14:tracePt t="276222" x="9602788" y="5756275"/>
          <p14:tracePt t="276239" x="9566275" y="5772150"/>
          <p14:tracePt t="276255" x="9517063" y="5772150"/>
          <p14:tracePt t="276271" x="9456738" y="5772150"/>
          <p14:tracePt t="276288" x="9393238" y="5772150"/>
          <p14:tracePt t="276305" x="9290050" y="5756275"/>
          <p14:tracePt t="276321" x="9267825" y="5738813"/>
          <p14:tracePt t="276338" x="9247188" y="5722938"/>
          <p14:tracePt t="276355" x="9213850" y="5673725"/>
          <p14:tracePt t="276371" x="9209088" y="5641975"/>
          <p14:tracePt t="276388" x="9202738" y="5583238"/>
          <p14:tracePt t="276405" x="9202738" y="5545138"/>
          <p14:tracePt t="276424" x="9209088" y="5502275"/>
          <p14:tracePt t="276440" x="9220200" y="5484813"/>
          <p14:tracePt t="276455" x="9247188" y="5446713"/>
          <p14:tracePt t="276472" x="9274175" y="5419725"/>
          <p14:tracePt t="276488" x="9312275" y="5392738"/>
          <p14:tracePt t="276505" x="9382125" y="5372100"/>
          <p14:tracePt t="276522" x="9424988" y="5360988"/>
          <p14:tracePt t="276538" x="9483725" y="5349875"/>
          <p14:tracePt t="276555" x="9548813" y="5349875"/>
          <p14:tracePt t="276571" x="9586913" y="5349875"/>
          <p14:tracePt t="276588" x="9652000" y="5349875"/>
          <p14:tracePt t="276605" x="9674225" y="5349875"/>
          <p14:tracePt t="276621" x="9683750" y="5349875"/>
          <p14:tracePt t="276639" x="9710738" y="5376863"/>
          <p14:tracePt t="276655" x="9755188" y="5426075"/>
          <p14:tracePt t="276672" x="9771063" y="5484813"/>
          <p14:tracePt t="276688" x="9793288" y="5534025"/>
          <p14:tracePt t="276705" x="9798050" y="5592763"/>
          <p14:tracePt t="276722" x="9802813" y="5619750"/>
          <p14:tracePt t="276739" x="9802813" y="5657850"/>
          <p14:tracePt t="276755" x="9802813" y="5691188"/>
          <p14:tracePt t="276772" x="9802813" y="5711825"/>
          <p14:tracePt t="276788" x="9793288" y="5749925"/>
          <p14:tracePt t="276805" x="9775825" y="5756275"/>
          <p14:tracePt t="276821" x="9771063" y="5756275"/>
          <p14:tracePt t="276838" x="9759950" y="5756275"/>
          <p14:tracePt t="276855" x="9755188" y="5756275"/>
          <p14:tracePt t="276871" x="9744075" y="5756275"/>
          <p14:tracePt t="276888" x="9728200" y="5756275"/>
          <p14:tracePt t="276905" x="9721850" y="5756275"/>
          <p14:tracePt t="276922" x="9717088" y="5749925"/>
          <p14:tracePt t="276939" x="9705975" y="5729288"/>
          <p14:tracePt t="276955" x="9701213" y="5722938"/>
          <p14:tracePt t="276972" x="9694863" y="5711825"/>
          <p14:tracePt t="276988" x="9694863" y="5684838"/>
          <p14:tracePt t="277005" x="9694863" y="5673725"/>
          <p14:tracePt t="277021" x="9694863" y="5668963"/>
          <p14:tracePt t="277038" x="9694863" y="5664200"/>
          <p14:tracePt t="277148" x="9690100" y="5657850"/>
          <p14:tracePt t="277161" x="9683750" y="5657850"/>
          <p14:tracePt t="277167" x="9678988" y="5657850"/>
          <p14:tracePt t="277177" x="9678988" y="5664200"/>
          <p14:tracePt t="277192" x="9674225" y="5668963"/>
          <p14:tracePt t="277205" x="9667875" y="5673725"/>
          <p14:tracePt t="277222" x="9663113" y="5684838"/>
          <p14:tracePt t="277238" x="9652000" y="5695950"/>
          <p14:tracePt t="277294" x="9636125" y="5695950"/>
          <p14:tracePt t="277304" x="9629775" y="5691188"/>
          <p14:tracePt t="277315" x="9609138" y="5673725"/>
          <p14:tracePt t="277338" x="9571038" y="5646738"/>
          <p14:tracePt t="277355" x="9544050" y="5619750"/>
          <p14:tracePt t="277371" x="9539288" y="5599113"/>
          <p14:tracePt t="277388" x="9532938" y="5576888"/>
          <p14:tracePt t="277405" x="9532938" y="5549900"/>
          <p14:tracePt t="277422" x="9532938" y="5511800"/>
          <p14:tracePt t="277438" x="9532938" y="5480050"/>
          <p14:tracePt t="277455" x="9532938" y="5457825"/>
          <p14:tracePt t="277472" x="9539288" y="5437188"/>
          <p14:tracePt t="277488" x="9544050" y="5419725"/>
          <p14:tracePt t="277505" x="9555163" y="5410200"/>
          <p14:tracePt t="277522" x="9559925" y="5410200"/>
          <p14:tracePt t="277538" x="9571038" y="5403850"/>
          <p14:tracePt t="277555" x="9586913" y="5392738"/>
          <p14:tracePt t="277571" x="9602788" y="5387975"/>
          <p14:tracePt t="277588" x="9620250" y="5387975"/>
          <p14:tracePt t="277605" x="9647238" y="5387975"/>
          <p14:tracePt t="277621" x="9674225" y="5387975"/>
          <p14:tracePt t="277638" x="9694863" y="5387975"/>
          <p14:tracePt t="277655" x="9717088" y="5399088"/>
          <p14:tracePt t="277672" x="9717088" y="5403850"/>
          <p14:tracePt t="277691" x="9737725" y="5430838"/>
          <p14:tracePt t="277705" x="9755188" y="5453063"/>
          <p14:tracePt t="277722" x="9759950" y="5480050"/>
          <p14:tracePt t="277738" x="9764713" y="5495925"/>
          <p14:tracePt t="277755" x="9771063" y="5518150"/>
          <p14:tracePt t="277771" x="9771063" y="5534025"/>
          <p14:tracePt t="277788" x="9771063" y="5549900"/>
          <p14:tracePt t="277805" x="9775825" y="5556250"/>
          <p14:tracePt t="277821" x="9775825" y="5561013"/>
          <p14:tracePt t="277838" x="9775825" y="5588000"/>
          <p14:tracePt t="277855" x="9748838" y="5599113"/>
          <p14:tracePt t="277872" x="9732963" y="5603875"/>
          <p14:tracePt t="277888" x="9705975" y="5610225"/>
          <p14:tracePt t="277905" x="9678988" y="5610225"/>
          <p14:tracePt t="277922" x="9663113" y="5610225"/>
          <p14:tracePt t="277940" x="9647238" y="5610225"/>
          <p14:tracePt t="277972" x="9640888" y="5610225"/>
          <p14:tracePt t="278095" x="9636125" y="5610225"/>
          <p14:tracePt t="278099" x="9629775" y="5619750"/>
          <p14:tracePt t="278110" x="9625013" y="5619750"/>
          <p14:tracePt t="278121" x="9609138" y="5619750"/>
          <p14:tracePt t="278138" x="9548813" y="5637213"/>
          <p14:tracePt t="278155" x="9521825" y="5646738"/>
          <p14:tracePt t="278172" x="9402763" y="5673725"/>
          <p14:tracePt t="278191" x="9213850" y="5700713"/>
          <p14:tracePt t="278205" x="9058275" y="5711825"/>
          <p14:tracePt t="278222" x="8847138" y="5711825"/>
          <p14:tracePt t="278239" x="8451850" y="5711825"/>
          <p14:tracePt t="278255" x="8289925" y="5711825"/>
          <p14:tracePt t="278271" x="8085138" y="5711825"/>
          <p14:tracePt t="278288" x="7869238" y="5711825"/>
          <p14:tracePt t="278305" x="7712075" y="5711825"/>
          <p14:tracePt t="278321" x="7543800" y="5722938"/>
          <p14:tracePt t="278339" x="7462838" y="5761038"/>
          <p14:tracePt t="278355" x="7431088" y="5783263"/>
          <p14:tracePt t="278371" x="7381875" y="5868988"/>
          <p14:tracePt t="278389" x="7350125" y="5999163"/>
          <p14:tracePt t="278405" x="7339013" y="6107113"/>
          <p14:tracePt t="278422" x="7339013" y="6176963"/>
          <p14:tracePt t="278438" x="7339013" y="6230938"/>
          <p14:tracePt t="278456" x="7339013" y="6354763"/>
          <p14:tracePt t="278472" x="7354888" y="6392863"/>
          <p14:tracePt t="278488" x="7366000" y="6442075"/>
          <p14:tracePt t="278505" x="7377113" y="6469063"/>
          <p14:tracePt t="278522" x="7408863" y="6491288"/>
          <p14:tracePt t="278538" x="7419975" y="6491288"/>
          <p14:tracePt t="278555" x="7458075" y="6491288"/>
          <p14:tracePt t="278572" x="7507288" y="6491288"/>
          <p14:tracePt t="278588" x="7581900" y="6491288"/>
          <p14:tracePt t="278595" x="7631113" y="6457950"/>
          <p14:tracePt t="278605" x="7700963" y="6426200"/>
          <p14:tracePt t="278621" x="7793038" y="6345238"/>
          <p14:tracePt t="278638" x="7847013" y="6291263"/>
          <p14:tracePt t="278655" x="7923213" y="6192838"/>
          <p14:tracePt t="278672" x="7981950" y="6091238"/>
          <p14:tracePt t="278688" x="8051800" y="5976938"/>
          <p14:tracePt t="278705" x="8101013" y="5918200"/>
          <p14:tracePt t="278722" x="8116888" y="5891213"/>
          <p14:tracePt t="278738" x="8150225" y="5842000"/>
          <p14:tracePt t="278755" x="8170863" y="5815013"/>
          <p14:tracePt t="278772" x="8186738" y="5783263"/>
          <p14:tracePt t="278788" x="8204200" y="5761038"/>
          <p14:tracePt t="278805" x="8231188" y="5722938"/>
          <p14:tracePt t="278821" x="8235950" y="5718175"/>
          <p14:tracePt t="278838" x="8247063" y="5684838"/>
          <p14:tracePt t="278855" x="8262938" y="5646738"/>
          <p14:tracePt t="278872" x="8262938" y="5610225"/>
          <p14:tracePt t="278889" x="8274050" y="5545138"/>
          <p14:tracePt t="278906" x="8285163" y="5495925"/>
          <p14:tracePt t="278922" x="8285163" y="5453063"/>
          <p14:tracePt t="278939" x="8312150" y="5349875"/>
          <p14:tracePt t="278955" x="8312150" y="5248275"/>
          <p14:tracePt t="278972" x="8312150" y="5145088"/>
          <p14:tracePt t="278988" x="8312150" y="5037138"/>
          <p14:tracePt t="279005" x="8312150" y="4879975"/>
          <p14:tracePt t="279021" x="8301038" y="4821238"/>
          <p14:tracePt t="279038" x="8278813" y="4749800"/>
          <p14:tracePt t="279055" x="8251825" y="4648200"/>
          <p14:tracePt t="279071" x="8213725" y="4549775"/>
          <p14:tracePt t="279088" x="8128000" y="4376738"/>
          <p14:tracePt t="279094" x="8105775" y="4349750"/>
          <p14:tracePt t="279105" x="8051800" y="4268788"/>
          <p14:tracePt t="279121" x="7943850" y="4129088"/>
          <p14:tracePt t="279138" x="7847013" y="3994150"/>
          <p14:tracePt t="279155" x="7777163" y="3922713"/>
          <p14:tracePt t="279172" x="7678738" y="3848100"/>
          <p14:tracePt t="279189" x="7608888" y="3825875"/>
          <p14:tracePt t="279205" x="7570788" y="3787775"/>
          <p14:tracePt t="279222" x="7462838" y="3751263"/>
          <p14:tracePt t="279238" x="7285038" y="3697288"/>
          <p14:tracePt t="279255" x="7127875" y="3697288"/>
          <p14:tracePt t="279272" x="7008813" y="3686175"/>
          <p14:tracePt t="279288" x="6835775" y="3686175"/>
          <p14:tracePt t="279305" x="6745288" y="3686175"/>
          <p14:tracePt t="279321" x="6588125" y="3744913"/>
          <p14:tracePt t="279338" x="6426200" y="3814763"/>
          <p14:tracePt t="279355" x="6280150" y="3895725"/>
          <p14:tracePt t="279371" x="6091238" y="4025900"/>
          <p14:tracePt t="279389" x="5972175" y="4156075"/>
          <p14:tracePt t="279405" x="5934075" y="4194175"/>
          <p14:tracePt t="279423" x="5819775" y="4398963"/>
          <p14:tracePt t="279441" x="5783263" y="4533900"/>
          <p14:tracePt t="279456" x="5783263" y="4679950"/>
          <p14:tracePt t="279472" x="5783263" y="4864100"/>
          <p14:tracePt t="279489" x="5826125" y="5203825"/>
          <p14:tracePt t="279505" x="5857875" y="5365750"/>
          <p14:tracePt t="279521" x="5988050" y="5641975"/>
          <p14:tracePt t="279538" x="6138863" y="5900738"/>
          <p14:tracePt t="279555" x="6345238" y="6057900"/>
          <p14:tracePt t="279571" x="6792913" y="6269038"/>
          <p14:tracePt t="279588" x="6999288" y="6361113"/>
          <p14:tracePt t="279594" x="7112000" y="6399213"/>
          <p14:tracePt t="279605" x="7253288" y="6453188"/>
          <p14:tracePt t="279622" x="7523163" y="6538913"/>
          <p14:tracePt t="279638" x="7716838" y="6581775"/>
          <p14:tracePt t="279655" x="8008938" y="6669088"/>
          <p14:tracePt t="279672" x="8132763" y="6696075"/>
          <p14:tracePt t="279689" x="8186738" y="6711950"/>
          <p14:tracePt t="279705" x="8258175" y="6711950"/>
          <p14:tracePt t="279722" x="8339138" y="6711950"/>
          <p14:tracePt t="279739" x="8370888" y="6711950"/>
          <p14:tracePt t="279755" x="8382000" y="6711950"/>
          <p14:tracePt t="279771" x="8397875" y="6707188"/>
          <p14:tracePt t="279877" x="8408988" y="6700838"/>
          <p14:tracePt t="279885" x="8413750" y="6696075"/>
          <p14:tracePt t="279896" x="8424863" y="6684963"/>
          <p14:tracePt t="279906" x="8431213" y="6680200"/>
          <p14:tracePt t="279922" x="8435975" y="6662738"/>
          <p14:tracePt t="279940" x="8440738" y="6657975"/>
          <p14:tracePt t="280212" x="8440738" y="6653213"/>
          <p14:tracePt t="280222" x="8447088" y="6653213"/>
          <p14:tracePt t="280234" x="8447088" y="6635750"/>
          <p14:tracePt t="280240" x="8447088" y="6615113"/>
          <p14:tracePt t="280255" x="8451850" y="6592888"/>
          <p14:tracePt t="280272" x="8451850" y="6565900"/>
          <p14:tracePt t="280288" x="8458200" y="6550025"/>
          <p14:tracePt t="280305" x="8458200" y="6538913"/>
          <p14:tracePt t="280321" x="8458200" y="6507163"/>
          <p14:tracePt t="280338" x="8458200" y="6491288"/>
          <p14:tracePt t="280355" x="8458200" y="6435725"/>
          <p14:tracePt t="280371" x="8447088" y="6392863"/>
          <p14:tracePt t="280388" x="8435975" y="6338888"/>
          <p14:tracePt t="280405" x="8413750" y="6296025"/>
          <p14:tracePt t="280422" x="8377238" y="6242050"/>
          <p14:tracePt t="280438" x="8350250" y="6165850"/>
          <p14:tracePt t="280455" x="8332788" y="6118225"/>
          <p14:tracePt t="280474" x="8323263" y="6046788"/>
          <p14:tracePt t="280489" x="8305800" y="6026150"/>
          <p14:tracePt t="280505" x="8278813" y="5992813"/>
          <p14:tracePt t="280522" x="8258175" y="5983288"/>
          <p14:tracePt t="280538" x="8235950" y="5976938"/>
          <p14:tracePt t="280555" x="8213725" y="5961063"/>
          <p14:tracePt t="280572" x="8166100" y="5934075"/>
          <p14:tracePt t="280588" x="8143875" y="5907088"/>
          <p14:tracePt t="280594" x="8112125" y="5880100"/>
          <p14:tracePt t="280605" x="8089900" y="5830888"/>
          <p14:tracePt t="280621" x="8047038" y="5792788"/>
          <p14:tracePt t="280638" x="8031163" y="576580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treatment</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Dilution reduces the concentration of the non-specific binders to below their </a:t>
            </a:r>
            <a:r>
              <a:rPr lang="en-US" dirty="0" err="1" smtClean="0"/>
              <a:t>Kd</a:t>
            </a:r>
            <a:r>
              <a:rPr lang="en-US" dirty="0" smtClean="0"/>
              <a:t> values but also reduces the concentration of </a:t>
            </a:r>
            <a:r>
              <a:rPr lang="en-US" smtClean="0"/>
              <a:t>specific binders</a:t>
            </a:r>
            <a:endParaRPr lang="en-US" dirty="0" smtClean="0"/>
          </a:p>
          <a:p>
            <a:r>
              <a:rPr lang="en-US" dirty="0" smtClean="0"/>
              <a:t>Depletion reduces the concentration of high abundance proteins-e.g. removing albumin and IgG that represent up to 90% of plasma proteins</a:t>
            </a:r>
          </a:p>
          <a:p>
            <a:r>
              <a:rPr lang="en-US" dirty="0" smtClean="0"/>
              <a:t>Enrichment creates fractions of the sample where certain proteins of interest are corrected specifically</a:t>
            </a:r>
            <a:endParaRPr lang="en-US" dirty="0"/>
          </a:p>
        </p:txBody>
      </p:sp>
      <p:pic>
        <p:nvPicPr>
          <p:cNvPr id="5" name="Content Placeholder 4" descr="Screen Clipping"/>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057937" y="2553419"/>
            <a:ext cx="3410125" cy="2895749"/>
          </a:xfr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71331741"/>
      </p:ext>
    </p:extLst>
  </p:cSld>
  <p:clrMapOvr>
    <a:masterClrMapping/>
  </p:clrMapOvr>
  <mc:AlternateContent xmlns:mc="http://schemas.openxmlformats.org/markup-compatibility/2006" xmlns:p14="http://schemas.microsoft.com/office/powerpoint/2010/main">
    <mc:Choice Requires="p14">
      <p:transition spd="slow" p14:dur="2000" advTm="205538"/>
    </mc:Choice>
    <mc:Fallback xmlns="">
      <p:transition spd="slow" advTm="205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5891" x="8112125" y="3486150"/>
          <p14:tracePt t="45910" x="8231188" y="3290888"/>
          <p14:tracePt t="45922" x="8258175" y="3259138"/>
          <p14:tracePt t="45935" x="8343900" y="3232150"/>
          <p14:tracePt t="45951" x="8397875" y="3194050"/>
          <p14:tracePt t="45968" x="8467725" y="3155950"/>
          <p14:tracePt t="46001" x="8732838" y="3124200"/>
          <p14:tracePt t="46034" x="8986838" y="3106738"/>
          <p14:tracePt t="46067" x="9339263" y="3178175"/>
          <p14:tracePt t="46073" x="9355138" y="3182938"/>
          <p14:tracePt t="46084" x="9456738" y="3236913"/>
          <p14:tracePt t="46101" x="9571038" y="3328988"/>
          <p14:tracePt t="46119" x="9652000" y="3432175"/>
          <p14:tracePt t="46135" x="9652000" y="3486150"/>
          <p14:tracePt t="46152" x="9636125" y="3641725"/>
          <p14:tracePt t="46167" x="9586913" y="3756025"/>
          <p14:tracePt t="46185" x="9521825" y="3863975"/>
          <p14:tracePt t="46202" x="9332913" y="4075113"/>
          <p14:tracePt t="46217" x="9193213" y="4187825"/>
          <p14:tracePt t="46235" x="9063038" y="4286250"/>
          <p14:tracePt t="46251" x="8982075" y="4340225"/>
          <p14:tracePt t="46268" x="8858250" y="4403725"/>
          <p14:tracePt t="46285" x="8770938" y="4441825"/>
          <p14:tracePt t="46301" x="8716963" y="4475163"/>
          <p14:tracePt t="46317" x="8647113" y="4506913"/>
          <p14:tracePt t="46334" x="8593138" y="4533900"/>
          <p14:tracePt t="46351" x="8462963" y="4594225"/>
          <p14:tracePt t="46368" x="8262938" y="4637088"/>
          <p14:tracePt t="46384" x="8101013" y="4691063"/>
          <p14:tracePt t="46401" x="7970838" y="4718050"/>
          <p14:tracePt t="46417" x="7862888" y="4749800"/>
          <p14:tracePt t="46435" x="7631113" y="4848225"/>
          <p14:tracePt t="46451" x="7577138" y="4868863"/>
          <p14:tracePt t="46468" x="7507288" y="4891088"/>
          <p14:tracePt t="46484" x="7415213" y="4911725"/>
          <p14:tracePt t="46501" x="7381875" y="4918075"/>
          <p14:tracePt t="46518" x="7377113" y="4918075"/>
          <p14:tracePt t="46617" x="7377113" y="4911725"/>
          <p14:tracePt t="46628" x="7381875" y="4911725"/>
          <p14:tracePt t="46634" x="7388225" y="4911725"/>
          <p14:tracePt t="46651" x="7424738" y="4906963"/>
          <p14:tracePt t="46668" x="7451725" y="4895850"/>
          <p14:tracePt t="46684" x="7500938" y="4884738"/>
          <p14:tracePt t="46702" x="7646988" y="4884738"/>
          <p14:tracePt t="46717" x="7797800" y="4884738"/>
          <p14:tracePt t="46734" x="7900988" y="4895850"/>
          <p14:tracePt t="46751" x="8051800" y="4906963"/>
          <p14:tracePt t="46767" x="8258175" y="4933950"/>
          <p14:tracePt t="46784" x="8404225" y="4956175"/>
          <p14:tracePt t="46801" x="8474075" y="4967288"/>
          <p14:tracePt t="46817" x="8494713" y="4967288"/>
          <p14:tracePt t="46880" x="8501063" y="4967288"/>
          <p14:tracePt t="46890" x="8505825" y="4967288"/>
          <p14:tracePt t="46896" x="8512175" y="4972050"/>
          <p14:tracePt t="46906" x="8528050" y="4972050"/>
          <p14:tracePt t="46918" x="8555038" y="4972050"/>
          <p14:tracePt t="46935" x="8577263" y="4972050"/>
          <p14:tracePt t="46951" x="8593138" y="4976813"/>
          <p14:tracePt t="46967" x="8662988" y="4983163"/>
          <p14:tracePt t="46984" x="8748713" y="4994275"/>
          <p14:tracePt t="47001" x="8797925" y="4999038"/>
          <p14:tracePt t="47018" x="8824913" y="5010150"/>
          <p14:tracePt t="47034" x="8847138" y="5014913"/>
          <p14:tracePt t="47104" x="8851900" y="5021263"/>
          <p14:tracePt t="47117" x="8851900" y="5026025"/>
          <p14:tracePt t="47122" x="8851900" y="5030788"/>
          <p14:tracePt t="47134" x="8851900" y="5037138"/>
          <p14:tracePt t="47151" x="8847138" y="5057775"/>
          <p14:tracePt t="47167" x="8786813" y="5068888"/>
          <p14:tracePt t="47186" x="8620125" y="5068888"/>
          <p14:tracePt t="47202" x="8462963" y="5068888"/>
          <p14:tracePt t="47218" x="8359775" y="5068888"/>
          <p14:tracePt t="47234" x="8231188" y="5068888"/>
          <p14:tracePt t="47251" x="8078788" y="5068888"/>
          <p14:tracePt t="47268" x="7950200" y="5068888"/>
          <p14:tracePt t="47284" x="7912100" y="5068888"/>
          <p14:tracePt t="47301" x="7874000" y="5068888"/>
          <p14:tracePt t="47317" x="7847013" y="5068888"/>
          <p14:tracePt t="47334" x="7831138" y="5068888"/>
          <p14:tracePt t="47351" x="7824788" y="5068888"/>
          <p14:tracePt t="47384" x="7820025" y="5068888"/>
          <p14:tracePt t="47450" x="7808913" y="5068888"/>
          <p14:tracePt t="47688" x="7804150" y="5068888"/>
          <p14:tracePt t="47709" x="7820025" y="5068888"/>
          <p14:tracePt t="47721" x="7835900" y="5068888"/>
          <p14:tracePt t="47734" x="7851775" y="5068888"/>
          <p14:tracePt t="47751" x="7943850" y="5068888"/>
          <p14:tracePt t="47767" x="8062913" y="5068888"/>
          <p14:tracePt t="47784" x="8143875" y="5068888"/>
          <p14:tracePt t="47801" x="8235950" y="5068888"/>
          <p14:tracePt t="47817" x="8366125" y="5068888"/>
          <p14:tracePt t="47834" x="8404225" y="5068888"/>
          <p14:tracePt t="47851" x="8435975" y="5068888"/>
          <p14:tracePt t="47868" x="8447088" y="5068888"/>
          <p14:tracePt t="47884" x="8478838" y="5068888"/>
          <p14:tracePt t="47901" x="8512175" y="5068888"/>
          <p14:tracePt t="47918" x="8528050" y="5068888"/>
          <p14:tracePt t="47934" x="8543925" y="5075238"/>
          <p14:tracePt t="47952" x="8570913" y="5075238"/>
          <p14:tracePt t="47968" x="8597900" y="5084763"/>
          <p14:tracePt t="47984" x="8620125" y="5091113"/>
          <p14:tracePt t="48001" x="8662988" y="5095875"/>
          <p14:tracePt t="48017" x="8770938" y="5122863"/>
          <p14:tracePt t="48034" x="8874125" y="5138738"/>
          <p14:tracePt t="48051" x="8966200" y="5160963"/>
          <p14:tracePt t="48067" x="8997950" y="5165725"/>
          <p14:tracePt t="48084" x="9047163" y="5187950"/>
          <p14:tracePt t="48118" x="9051925" y="5187950"/>
          <p14:tracePt t="48135" x="9063038" y="5203825"/>
          <p14:tracePt t="48151" x="9067800" y="5203825"/>
          <p14:tracePt t="48168" x="9112250" y="5210175"/>
          <p14:tracePt t="48185" x="9132888" y="5214938"/>
          <p14:tracePt t="48218" x="9144000" y="5221288"/>
          <p14:tracePt t="48235" x="9170988" y="5221288"/>
          <p14:tracePt t="48251" x="9186863" y="5221288"/>
          <p14:tracePt t="48267" x="9220200" y="5221288"/>
          <p14:tracePt t="48284" x="9224963" y="5221288"/>
          <p14:tracePt t="48301" x="9240838" y="5221288"/>
          <p14:tracePt t="48317" x="9274175" y="5221288"/>
          <p14:tracePt t="48334" x="9301163" y="5221288"/>
          <p14:tracePt t="48351" x="9328150" y="5221288"/>
          <p14:tracePt t="48367" x="9366250" y="5221288"/>
          <p14:tracePt t="48384" x="9402763" y="5221288"/>
          <p14:tracePt t="48402" x="9478963" y="5221288"/>
          <p14:tracePt t="48417" x="9539288" y="5221288"/>
          <p14:tracePt t="48434" x="9620250" y="5237163"/>
          <p14:tracePt t="48451" x="9737725" y="5257800"/>
          <p14:tracePt t="48467" x="9829800" y="5275263"/>
          <p14:tracePt t="48484" x="9894888" y="5280025"/>
          <p14:tracePt t="48501" x="9964738" y="5302250"/>
          <p14:tracePt t="48517" x="10063163" y="5322888"/>
          <p14:tracePt t="48534" x="10128250" y="5338763"/>
          <p14:tracePt t="48551" x="10186988" y="5345113"/>
          <p14:tracePt t="48567" x="10229850" y="5349875"/>
          <p14:tracePt t="48584" x="10272713" y="5349875"/>
          <p14:tracePt t="48601" x="10294938" y="5349875"/>
          <p14:tracePt t="48618" x="10317163" y="5349875"/>
          <p14:tracePt t="48635" x="10337800" y="5349875"/>
          <p14:tracePt t="48651" x="10344150" y="5349875"/>
          <p14:tracePt t="48667" x="10355263" y="5349875"/>
          <p14:tracePt t="48685" x="10371138" y="5349875"/>
          <p14:tracePt t="48804" x="10375900" y="5349875"/>
          <p14:tracePt t="48813" x="10391775" y="5349875"/>
          <p14:tracePt t="48825" x="10414000" y="5349875"/>
          <p14:tracePt t="48834" x="10425113" y="5349875"/>
          <p14:tracePt t="48851" x="10436225" y="5349875"/>
          <p14:tracePt t="48868" x="10463213" y="5349875"/>
          <p14:tracePt t="48886" x="10499725" y="5349875"/>
          <p14:tracePt t="48901" x="10533063" y="5365750"/>
          <p14:tracePt t="48918" x="10582275" y="5372100"/>
          <p14:tracePt t="48935" x="10636250" y="5372100"/>
          <p14:tracePt t="48951" x="10771188" y="5383213"/>
          <p14:tracePt t="48968" x="10818813" y="5392738"/>
          <p14:tracePt t="48984" x="10879138" y="5403850"/>
          <p14:tracePt t="49002" x="10922000" y="5414963"/>
          <p14:tracePt t="49018" x="10926763" y="5426075"/>
          <p14:tracePt t="49051" x="10933113" y="5430838"/>
          <p14:tracePt t="49076" x="10933113" y="5441950"/>
          <p14:tracePt t="49090" x="10933113" y="5446713"/>
          <p14:tracePt t="49101" x="10933113" y="5457825"/>
          <p14:tracePt t="49118" x="10933113" y="5484813"/>
          <p14:tracePt t="49135" x="10917238" y="5502275"/>
          <p14:tracePt t="49151" x="10883900" y="5522913"/>
          <p14:tracePt t="49168" x="10845800" y="5538788"/>
          <p14:tracePt t="49184" x="10814050" y="5561013"/>
          <p14:tracePt t="49201" x="10748963" y="5583238"/>
          <p14:tracePt t="49218" x="10706100" y="5588000"/>
          <p14:tracePt t="49234" x="10544175" y="5588000"/>
          <p14:tracePt t="49251" x="10456863" y="5588000"/>
          <p14:tracePt t="49268" x="10391775" y="5588000"/>
          <p14:tracePt t="49285" x="10240963" y="5588000"/>
          <p14:tracePt t="49301" x="10175875" y="5576888"/>
          <p14:tracePt t="49318" x="10121900" y="5576888"/>
          <p14:tracePt t="49334" x="10090150" y="5572125"/>
          <p14:tracePt t="49351" x="10047288" y="5565775"/>
          <p14:tracePt t="49368" x="9991725" y="5556250"/>
          <p14:tracePt t="49384" x="9944100" y="5534025"/>
          <p14:tracePt t="49401" x="9863138" y="5441950"/>
          <p14:tracePt t="49417" x="9813925" y="5403850"/>
          <p14:tracePt t="49434" x="9737725" y="5329238"/>
          <p14:tracePt t="49452" x="9705975" y="5284788"/>
          <p14:tracePt t="49468" x="9694863" y="5264150"/>
          <p14:tracePt t="49485" x="9678988" y="5199063"/>
          <p14:tracePt t="49501" x="9674225" y="5149850"/>
          <p14:tracePt t="49518" x="9652000" y="5106988"/>
          <p14:tracePt t="49534" x="9647238" y="5057775"/>
          <p14:tracePt t="49551" x="9640888" y="5003800"/>
          <p14:tracePt t="49568" x="9640888" y="4960938"/>
          <p14:tracePt t="49573" x="9640888" y="4956175"/>
          <p14:tracePt t="49584" x="9640888" y="4945063"/>
          <p14:tracePt t="49601" x="9640888" y="4911725"/>
          <p14:tracePt t="49618" x="9640888" y="4902200"/>
          <p14:tracePt t="49634" x="9640888" y="4875213"/>
          <p14:tracePt t="49652" x="9640888" y="4857750"/>
          <p14:tracePt t="49668" x="9640888" y="4830763"/>
          <p14:tracePt t="49685" x="9640888" y="4799013"/>
          <p14:tracePt t="49701" x="9652000" y="4767263"/>
          <p14:tracePt t="49717" x="9678988" y="4722813"/>
          <p14:tracePt t="49734" x="9694863" y="4706938"/>
          <p14:tracePt t="49751" x="9710738" y="4679950"/>
          <p14:tracePt t="49768" x="9759950" y="4648200"/>
          <p14:tracePt t="49784" x="9879013" y="4598988"/>
          <p14:tracePt t="49801" x="9982200" y="4576763"/>
          <p14:tracePt t="49818" x="10052050" y="4576763"/>
          <p14:tracePt t="49834" x="10202863" y="4576763"/>
          <p14:tracePt t="49851" x="10321925" y="4576763"/>
          <p14:tracePt t="49868" x="10398125" y="4576763"/>
          <p14:tracePt t="49885" x="10506075" y="4576763"/>
          <p14:tracePt t="49901" x="10537825" y="4576763"/>
          <p14:tracePt t="49921" x="10645775" y="4614863"/>
          <p14:tracePt t="49934" x="10683875" y="4637088"/>
          <p14:tracePt t="49951" x="10726738" y="4684713"/>
          <p14:tracePt t="49968" x="10748963" y="4745038"/>
          <p14:tracePt t="49984" x="10760075" y="4814888"/>
          <p14:tracePt t="50001" x="10802938" y="5014913"/>
          <p14:tracePt t="50017" x="10814050" y="5075238"/>
          <p14:tracePt t="50035" x="10818813" y="5203825"/>
          <p14:tracePt t="50051" x="10818813" y="5284788"/>
          <p14:tracePt t="50068" x="10775950" y="5338763"/>
          <p14:tracePt t="50084" x="10699750" y="5419725"/>
          <p14:tracePt t="50101" x="10641013" y="5491163"/>
          <p14:tracePt t="50118" x="10555288" y="5583238"/>
          <p14:tracePt t="50135" x="10445750" y="5653088"/>
          <p14:tracePt t="50151" x="10328275" y="5718175"/>
          <p14:tracePt t="50167" x="10218738" y="5776913"/>
          <p14:tracePt t="50185" x="10155238" y="5815013"/>
          <p14:tracePt t="50201" x="10036175" y="5884863"/>
          <p14:tracePt t="50218" x="9948863" y="5938838"/>
          <p14:tracePt t="50234" x="9906000" y="5988050"/>
          <p14:tracePt t="50251" x="9863138" y="6019800"/>
          <p14:tracePt t="50268" x="9786938" y="6073775"/>
          <p14:tracePt t="50284" x="9701213" y="6118225"/>
          <p14:tracePt t="50301" x="9663113" y="6138863"/>
          <p14:tracePt t="50318" x="9613900" y="6145213"/>
          <p14:tracePt t="50334" x="9494838" y="6165850"/>
          <p14:tracePt t="50351" x="9413875" y="6176963"/>
          <p14:tracePt t="50368" x="9301163" y="6181725"/>
          <p14:tracePt t="50384" x="9209088" y="6181725"/>
          <p14:tracePt t="50401" x="9031288" y="6181725"/>
          <p14:tracePt t="50418" x="8948738" y="6181725"/>
          <p14:tracePt t="50434" x="8759825" y="6172200"/>
          <p14:tracePt t="50451" x="8609013" y="6161088"/>
          <p14:tracePt t="50468" x="8505825" y="6138863"/>
          <p14:tracePt t="50484" x="8316913" y="6100763"/>
          <p14:tracePt t="50501" x="8154988" y="6064250"/>
          <p14:tracePt t="50518" x="8020050" y="6030913"/>
          <p14:tracePt t="50535" x="7743825" y="5972175"/>
          <p14:tracePt t="50551" x="7566025" y="5934075"/>
          <p14:tracePt t="50568" x="7462838" y="5907088"/>
          <p14:tracePt t="50585" x="7435850" y="5900738"/>
          <p14:tracePt t="50601" x="7404100" y="5895975"/>
          <p14:tracePt t="50618" x="7377113" y="5891213"/>
          <p14:tracePt t="50635" x="7312025" y="5873750"/>
          <p14:tracePt t="50651" x="7253288" y="5857875"/>
          <p14:tracePt t="50669" x="7192963" y="5853113"/>
          <p14:tracePt t="50684" x="7096125" y="5830888"/>
          <p14:tracePt t="50702" x="7046913" y="5819775"/>
          <p14:tracePt t="50717" x="7026275" y="5819775"/>
          <p14:tracePt t="50734" x="6992938" y="5810250"/>
          <p14:tracePt t="50751" x="6934200" y="5810250"/>
          <p14:tracePt t="50768" x="6896100" y="5810250"/>
          <p14:tracePt t="50784" x="6858000" y="5810250"/>
          <p14:tracePt t="50801" x="6831013" y="5810250"/>
          <p14:tracePt t="50817" x="6792913" y="5810250"/>
          <p14:tracePt t="50865" x="6777038" y="5803900"/>
          <p14:tracePt t="50876" x="6777038" y="57991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Reducing the effect of NSB on the signal</a:t>
            </a:r>
            <a:endParaRPr lang="en-US" dirty="0"/>
          </a:p>
        </p:txBody>
      </p:sp>
      <p:sp>
        <p:nvSpPr>
          <p:cNvPr id="5" name="Text Placeholder 4"/>
          <p:cNvSpPr>
            <a:spLocks noGrp="1"/>
          </p:cNvSpPr>
          <p:nvPr>
            <p:ph type="body" idx="1"/>
          </p:nvPr>
        </p:nvSpPr>
        <p:spPr/>
        <p:txBody>
          <a:bodyPr/>
          <a:lstStyle/>
          <a:p>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58476598"/>
      </p:ext>
    </p:extLst>
  </p:cSld>
  <p:clrMapOvr>
    <a:masterClrMapping/>
  </p:clrMapOvr>
  <mc:AlternateContent xmlns:mc="http://schemas.openxmlformats.org/markup-compatibility/2006" xmlns:p14="http://schemas.microsoft.com/office/powerpoint/2010/main">
    <mc:Choice Requires="p14">
      <p:transition spd="slow" p14:dur="2000" advTm="34083"/>
    </mc:Choice>
    <mc:Fallback xmlns="">
      <p:transition spd="slow" advTm="34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is reducing NSB important?</a:t>
            </a:r>
            <a:endParaRPr lang="en-US" dirty="0"/>
          </a:p>
        </p:txBody>
      </p:sp>
      <p:sp>
        <p:nvSpPr>
          <p:cNvPr id="6" name="Content Placeholder 5"/>
          <p:cNvSpPr>
            <a:spLocks noGrp="1"/>
          </p:cNvSpPr>
          <p:nvPr>
            <p:ph idx="1"/>
          </p:nvPr>
        </p:nvSpPr>
        <p:spPr/>
        <p:txBody>
          <a:bodyPr/>
          <a:lstStyle/>
          <a:p>
            <a:r>
              <a:rPr lang="en-US" dirty="0" smtClean="0"/>
              <a:t>LOD is defined by the biomarker concentration at which the signal distribution will only have a X marginal overlap with the distribution corresponding to the zero </a:t>
            </a:r>
            <a:r>
              <a:rPr lang="en-US" dirty="0" err="1" smtClean="0"/>
              <a:t>analyte</a:t>
            </a:r>
            <a:r>
              <a:rPr lang="en-US" dirty="0" smtClean="0"/>
              <a:t> concentration</a:t>
            </a:r>
            <a:endParaRPr lang="en-US" dirty="0"/>
          </a:p>
        </p:txBody>
      </p:sp>
      <p:pic>
        <p:nvPicPr>
          <p:cNvPr id="8" name="Content Placeholder 7" descr="Screen Clipping"/>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1541417" y="3417162"/>
            <a:ext cx="7423150" cy="3165475"/>
          </a:xfrm>
        </p:spPr>
      </p:pic>
      <p:sp>
        <p:nvSpPr>
          <p:cNvPr id="9" name="Rectangle 8"/>
          <p:cNvSpPr/>
          <p:nvPr/>
        </p:nvSpPr>
        <p:spPr>
          <a:xfrm>
            <a:off x="8188751" y="6277838"/>
            <a:ext cx="2960554" cy="307777"/>
          </a:xfrm>
          <a:prstGeom prst="rect">
            <a:avLst/>
          </a:prstGeom>
        </p:spPr>
        <p:txBody>
          <a:bodyPr wrap="none">
            <a:spAutoFit/>
          </a:bodyPr>
          <a:lstStyle/>
          <a:p>
            <a:r>
              <a:rPr lang="de-DE" sz="1400" dirty="0">
                <a:latin typeface="AdvOT65f8a23b.I"/>
              </a:rPr>
              <a:t>Chem. Rev. </a:t>
            </a:r>
            <a:r>
              <a:rPr lang="de-DE" sz="1400" dirty="0">
                <a:latin typeface="AdvOT46dcae81"/>
              </a:rPr>
              <a:t>2021, 121, 8095</a:t>
            </a:r>
            <a:r>
              <a:rPr lang="de-DE" sz="1400" dirty="0">
                <a:latin typeface="AdvOT8608a8d1+22"/>
              </a:rPr>
              <a:t>−</a:t>
            </a:r>
            <a:r>
              <a:rPr lang="de-DE" sz="1400" dirty="0">
                <a:latin typeface="AdvOT46dcae81"/>
              </a:rPr>
              <a:t>8160</a:t>
            </a:r>
            <a:endParaRPr lang="en-US" sz="1400"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84085261"/>
      </p:ext>
    </p:extLst>
  </p:cSld>
  <p:clrMapOvr>
    <a:masterClrMapping/>
  </p:clrMapOvr>
  <mc:AlternateContent xmlns:mc="http://schemas.openxmlformats.org/markup-compatibility/2006" xmlns:p14="http://schemas.microsoft.com/office/powerpoint/2010/main">
    <mc:Choice Requires="p14">
      <p:transition spd="slow" p14:dur="2000" advTm="166627"/>
    </mc:Choice>
    <mc:Fallback xmlns="">
      <p:transition spd="slow" advTm="166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2504" x="6754813" y="5792788"/>
          <p14:tracePt t="12519" x="4506913" y="6003925"/>
          <p14:tracePt t="12523" x="4479925" y="6010275"/>
          <p14:tracePt t="12534" x="4414838" y="6030913"/>
          <p14:tracePt t="12551" x="4225925" y="6127750"/>
          <p14:tracePt t="12568" x="4064000" y="6242050"/>
          <p14:tracePt t="12584" x="3852863" y="6446838"/>
          <p14:tracePt t="12618" x="3659188" y="6761163"/>
          <p14:tracePt t="13220" x="4032250" y="6842125"/>
          <p14:tracePt t="13230" x="4068763" y="6799263"/>
          <p14:tracePt t="13238" x="4075113" y="6792913"/>
          <p14:tracePt t="13251" x="4095750" y="6761163"/>
          <p14:tracePt t="13268" x="4129088" y="6716713"/>
          <p14:tracePt t="13284" x="4160838" y="6673850"/>
          <p14:tracePt t="13301" x="4194175" y="6646863"/>
          <p14:tracePt t="13318" x="4241800" y="6599238"/>
          <p14:tracePt t="13351" x="4371975" y="6527800"/>
          <p14:tracePt t="13384" x="4502150" y="6484938"/>
          <p14:tracePt t="13418" x="4729163" y="6435725"/>
          <p14:tracePt t="13434" x="4891088" y="6435725"/>
          <p14:tracePt t="13452" x="5048250" y="6435725"/>
          <p14:tracePt t="13468" x="5111750" y="6435725"/>
          <p14:tracePt t="13484" x="5264150" y="6435725"/>
          <p14:tracePt t="13501" x="5414963" y="6435725"/>
          <p14:tracePt t="13518" x="5491163" y="6435725"/>
          <p14:tracePt t="13534" x="5556250" y="6442075"/>
          <p14:tracePt t="13551" x="5614988" y="6442075"/>
          <p14:tracePt t="13568" x="5646738" y="6442075"/>
          <p14:tracePt t="13584" x="5657850" y="6442075"/>
          <p14:tracePt t="13602" x="5680075" y="6442075"/>
          <p14:tracePt t="13617" x="5695950" y="6442075"/>
          <p14:tracePt t="13634" x="5700713" y="6442075"/>
          <p14:tracePt t="13651" x="5707063" y="6442075"/>
          <p14:tracePt t="13917" x="5695950" y="6442075"/>
          <p14:tracePt t="13923" x="5691188" y="6442075"/>
          <p14:tracePt t="13934" x="5653088" y="6426200"/>
          <p14:tracePt t="13951" x="5641975" y="6426200"/>
          <p14:tracePt t="13968" x="5576888" y="6419850"/>
          <p14:tracePt t="13984" x="5545138" y="6408738"/>
          <p14:tracePt t="14002" x="5511800" y="6403975"/>
          <p14:tracePt t="14018" x="5480050" y="6388100"/>
          <p14:tracePt t="14034" x="5468938" y="6388100"/>
          <p14:tracePt t="14051" x="5376863" y="6381750"/>
          <p14:tracePt t="14068" x="5329238" y="6381750"/>
          <p14:tracePt t="14084" x="5241925" y="6381750"/>
          <p14:tracePt t="14101" x="5192713" y="6381750"/>
          <p14:tracePt t="14118" x="5118100" y="6376988"/>
          <p14:tracePt t="14134" x="5084763" y="6372225"/>
          <p14:tracePt t="14151" x="5048250" y="6365875"/>
          <p14:tracePt t="14170" x="5021263" y="6365875"/>
          <p14:tracePt t="14187" x="4987925" y="6365875"/>
          <p14:tracePt t="14203" x="4956175" y="6365875"/>
          <p14:tracePt t="14218" x="4922838" y="6365875"/>
          <p14:tracePt t="14234" x="4911725" y="6365875"/>
          <p14:tracePt t="14252" x="4857750" y="6365875"/>
          <p14:tracePt t="14268" x="4841875" y="6350000"/>
          <p14:tracePt t="14284" x="4837113" y="6350000"/>
          <p14:tracePt t="14301" x="4830763" y="6350000"/>
          <p14:tracePt t="14318" x="4826000" y="6350000"/>
          <p14:tracePt t="14351" x="4814888" y="6350000"/>
          <p14:tracePt t="14368" x="4803775" y="6350000"/>
          <p14:tracePt t="14384" x="4787900" y="6350000"/>
          <p14:tracePt t="14401" x="4767263" y="6345238"/>
          <p14:tracePt t="14418" x="4740275" y="6345238"/>
          <p14:tracePt t="14435" x="4729163" y="6327775"/>
          <p14:tracePt t="14440" x="4713288" y="6327775"/>
          <p14:tracePt t="14451" x="4706938" y="6327775"/>
          <p14:tracePt t="14468" x="4664075" y="6327775"/>
          <p14:tracePt t="14484" x="4657725" y="6327775"/>
          <p14:tracePt t="14571" x="4652963" y="6323013"/>
          <p14:tracePt t="14678" x="4648200" y="6323013"/>
          <p14:tracePt t="14682" x="4641850" y="6318250"/>
          <p14:tracePt t="14697" x="4630738" y="6318250"/>
          <p14:tracePt t="14709" x="4625975" y="6311900"/>
          <p14:tracePt t="14718" x="4621213" y="6311900"/>
          <p14:tracePt t="14734" x="4614863" y="6311900"/>
          <p14:tracePt t="14976" x="4614863" y="6307138"/>
          <p14:tracePt t="14991" x="4614863" y="6300788"/>
          <p14:tracePt t="15021" x="4621213" y="6291263"/>
          <p14:tracePt t="15040" x="4621213" y="6284913"/>
          <p14:tracePt t="15052" x="4625975" y="6284913"/>
          <p14:tracePt t="15066" x="4630738" y="6280150"/>
          <p14:tracePt t="15199" x="4630738" y="6273800"/>
          <p14:tracePt t="15218" x="4630738" y="6269038"/>
          <p14:tracePt t="15233" x="4630738" y="6264275"/>
          <p14:tracePt t="15242" x="4630738" y="6257925"/>
          <p14:tracePt t="15264" x="4630738" y="6253163"/>
          <p14:tracePt t="15280" x="4630738" y="6246813"/>
          <p14:tracePt t="15295" x="4630738" y="6242050"/>
          <p14:tracePt t="15304" x="4630738" y="6237288"/>
          <p14:tracePt t="15323" x="4630738" y="6230938"/>
          <p14:tracePt t="15341" x="4630738" y="6219825"/>
          <p14:tracePt t="15355" x="4630738" y="6215063"/>
          <p14:tracePt t="15392" x="4625975" y="6208713"/>
          <p14:tracePt t="15401" x="4621213" y="6203950"/>
          <p14:tracePt t="15507" x="4625975" y="6203950"/>
          <p14:tracePt t="15524" x="4641850" y="6199188"/>
          <p14:tracePt t="15543" x="4652963" y="6199188"/>
          <p14:tracePt t="15556" x="4657725" y="6199188"/>
          <p14:tracePt t="15568" x="4668838" y="6192838"/>
          <p14:tracePt t="15584" x="4691063" y="6181725"/>
          <p14:tracePt t="15601" x="4722813" y="6154738"/>
          <p14:tracePt t="15618" x="4740275" y="6145213"/>
          <p14:tracePt t="15634" x="4772025" y="6118225"/>
          <p14:tracePt t="15651" x="4799013" y="6096000"/>
          <p14:tracePt t="15668" x="4830763" y="6046788"/>
          <p14:tracePt t="15686" x="4857750" y="6015038"/>
          <p14:tracePt t="15701" x="4868863" y="5999163"/>
          <p14:tracePt t="15718" x="4906963" y="5961063"/>
          <p14:tracePt t="15734" x="4911725" y="5954713"/>
          <p14:tracePt t="15752" x="4945063" y="5907088"/>
          <p14:tracePt t="15769" x="4956175" y="5868988"/>
          <p14:tracePt t="15784" x="4967288" y="5853113"/>
          <p14:tracePt t="15801" x="4987925" y="5788025"/>
          <p14:tracePt t="15818" x="4994275" y="5761038"/>
          <p14:tracePt t="15834" x="4999038" y="5718175"/>
          <p14:tracePt t="15851" x="4999038" y="5646738"/>
          <p14:tracePt t="15868" x="5003800" y="5565775"/>
          <p14:tracePt t="15884" x="5003800" y="5502275"/>
          <p14:tracePt t="15901" x="5010150" y="5464175"/>
          <p14:tracePt t="15918" x="5021263" y="5376863"/>
          <p14:tracePt t="15935" x="5021263" y="5334000"/>
          <p14:tracePt t="15952" x="5021263" y="5248275"/>
          <p14:tracePt t="15968" x="5021263" y="5214938"/>
          <p14:tracePt t="15984" x="5021263" y="5183188"/>
          <p14:tracePt t="16002" x="5030788" y="5138738"/>
          <p14:tracePt t="16018" x="5041900" y="5084763"/>
          <p14:tracePt t="16034" x="5048250" y="5057775"/>
          <p14:tracePt t="16051" x="5064125" y="5026025"/>
          <p14:tracePt t="16068" x="5080000" y="5014913"/>
          <p14:tracePt t="16084" x="5095875" y="5010150"/>
          <p14:tracePt t="16101" x="5106988" y="5003800"/>
          <p14:tracePt t="16118" x="5111750" y="5003800"/>
          <p14:tracePt t="16134" x="5133975" y="5003800"/>
          <p14:tracePt t="16151" x="5145088" y="5003800"/>
          <p14:tracePt t="16168" x="5160963" y="5003800"/>
          <p14:tracePt t="16185" x="5172075" y="5003800"/>
          <p14:tracePt t="16201" x="5183188" y="5003800"/>
          <p14:tracePt t="16218" x="5241925" y="5057775"/>
          <p14:tracePt t="16234" x="5307013" y="5118100"/>
          <p14:tracePt t="16252" x="5365750" y="5187950"/>
          <p14:tracePt t="16268" x="5399088" y="5210175"/>
          <p14:tracePt t="16285" x="5437188" y="5264150"/>
          <p14:tracePt t="16301" x="5484813" y="5334000"/>
          <p14:tracePt t="16318" x="5529263" y="5410200"/>
          <p14:tracePt t="16335" x="5561013" y="5475288"/>
          <p14:tracePt t="16351" x="5588000" y="5518150"/>
          <p14:tracePt t="16368" x="5614988" y="5583238"/>
          <p14:tracePt t="16385" x="5630863" y="5614988"/>
          <p14:tracePt t="16401" x="5657850" y="5668963"/>
          <p14:tracePt t="16418" x="5695950" y="5722938"/>
          <p14:tracePt t="16435" x="5738813" y="5788025"/>
          <p14:tracePt t="16440" x="5749925" y="5799138"/>
          <p14:tracePt t="16452" x="5772150" y="5842000"/>
          <p14:tracePt t="16468" x="5776913" y="5857875"/>
          <p14:tracePt t="16485" x="5803900" y="5895975"/>
          <p14:tracePt t="16501" x="5864225" y="5961063"/>
          <p14:tracePt t="16518" x="5900738" y="6026150"/>
          <p14:tracePt t="16534" x="5938838" y="6073775"/>
          <p14:tracePt t="16551" x="5976938" y="6107113"/>
          <p14:tracePt t="16568" x="6057900" y="6203950"/>
          <p14:tracePt t="16584" x="6100763" y="6242050"/>
          <p14:tracePt t="16601" x="6165850" y="6300788"/>
          <p14:tracePt t="16618" x="6230938" y="6361113"/>
          <p14:tracePt t="16634" x="6345238" y="6442075"/>
          <p14:tracePt t="16651" x="6399213" y="6484938"/>
          <p14:tracePt t="16668" x="6435725" y="6511925"/>
          <p14:tracePt t="16685" x="6480175" y="6534150"/>
          <p14:tracePt t="16701" x="6491288" y="6545263"/>
          <p14:tracePt t="16718" x="6496050" y="6550025"/>
          <p14:tracePt t="17080" x="6496050" y="6554788"/>
          <p14:tracePt t="20510" x="6496050" y="6561138"/>
          <p14:tracePt t="20514" x="6491288" y="6561138"/>
          <p14:tracePt t="20524" x="6484938" y="6561138"/>
          <p14:tracePt t="20535" x="6462713" y="6550025"/>
          <p14:tracePt t="20552" x="6442075" y="6550025"/>
          <p14:tracePt t="20568" x="6415088" y="6523038"/>
          <p14:tracePt t="20584" x="6381750" y="6507163"/>
          <p14:tracePt t="20601" x="6345238" y="6496050"/>
          <p14:tracePt t="20635" x="6226175" y="6462713"/>
          <p14:tracePt t="20668" x="6138863" y="6442075"/>
          <p14:tracePt t="20701" x="6100763" y="6435725"/>
          <p14:tracePt t="20718" x="6091238" y="6435725"/>
          <p14:tracePt t="20735" x="6069013" y="6426200"/>
          <p14:tracePt t="20752" x="6053138" y="6419850"/>
          <p14:tracePt t="20768" x="6037263" y="6419850"/>
          <p14:tracePt t="20844" x="6030913" y="6419850"/>
          <p14:tracePt t="20852" x="6030913" y="6415088"/>
          <p14:tracePt t="20861" x="6019800" y="6415088"/>
          <p14:tracePt t="20884" x="6003925" y="6403975"/>
          <p14:tracePt t="20901" x="5988050" y="6399213"/>
          <p14:tracePt t="20918" x="5949950" y="6381750"/>
          <p14:tracePt t="20935" x="5938838" y="6365875"/>
          <p14:tracePt t="20952" x="5918200" y="6354763"/>
          <p14:tracePt t="20957" x="5907088" y="6350000"/>
          <p14:tracePt t="21009" x="5895975" y="6345238"/>
          <p14:tracePt t="21018" x="5895975" y="6338888"/>
          <p14:tracePt t="21024" x="5891213" y="6334125"/>
          <p14:tracePt t="21034" x="5880100" y="6327775"/>
          <p14:tracePt t="21051" x="5864225" y="6311900"/>
          <p14:tracePt t="21068" x="5853113" y="6300788"/>
          <p14:tracePt t="21085" x="5842000" y="6296025"/>
          <p14:tracePt t="21101" x="5803900" y="6273800"/>
          <p14:tracePt t="21118" x="5776913" y="6264275"/>
          <p14:tracePt t="21134" x="5761038" y="6257925"/>
          <p14:tracePt t="21151" x="5734050" y="6226175"/>
          <p14:tracePt t="21169" x="5722938" y="6219825"/>
          <p14:tracePt t="21185" x="5707063" y="6203950"/>
          <p14:tracePt t="21202" x="5684838" y="6181725"/>
          <p14:tracePt t="21218" x="5668963" y="6172200"/>
          <p14:tracePt t="21234" x="5664200" y="6154738"/>
          <p14:tracePt t="21252" x="5630863" y="6118225"/>
          <p14:tracePt t="21268" x="5592763" y="6080125"/>
          <p14:tracePt t="21284" x="5572125" y="6057900"/>
          <p14:tracePt t="21301" x="5538788" y="6010275"/>
          <p14:tracePt t="21318" x="5534025" y="5988050"/>
          <p14:tracePt t="21334" x="5518150" y="5949950"/>
          <p14:tracePt t="21351" x="5507038" y="5911850"/>
          <p14:tracePt t="21368" x="5495925" y="5873750"/>
          <p14:tracePt t="21384" x="5484813" y="5819775"/>
          <p14:tracePt t="21401" x="5480050" y="5772150"/>
          <p14:tracePt t="21418" x="5468938" y="5738813"/>
          <p14:tracePt t="21435" x="5453063" y="5668963"/>
          <p14:tracePt t="21440" x="5441950" y="5610225"/>
          <p14:tracePt t="21452" x="5437188" y="5588000"/>
          <p14:tracePt t="21468" x="5426075" y="5538788"/>
          <p14:tracePt t="21484" x="5414963" y="5495925"/>
          <p14:tracePt t="21502" x="5392738" y="5437188"/>
          <p14:tracePt t="21518" x="5383213" y="5414963"/>
          <p14:tracePt t="21535" x="5372100" y="5372100"/>
          <p14:tracePt t="21551" x="5356225" y="5307013"/>
          <p14:tracePt t="21568" x="5349875" y="5257800"/>
          <p14:tracePt t="21585" x="5322888" y="5172075"/>
          <p14:tracePt t="21602" x="5302250" y="5122863"/>
          <p14:tracePt t="21618" x="5291138" y="5111750"/>
          <p14:tracePt t="21634" x="5268913" y="5080000"/>
          <p14:tracePt t="21651" x="5253038" y="5064125"/>
          <p14:tracePt t="21668" x="5230813" y="5037138"/>
          <p14:tracePt t="21684" x="5210175" y="5026025"/>
          <p14:tracePt t="21702" x="5183188" y="5021263"/>
          <p14:tracePt t="21718" x="5160963" y="5010150"/>
          <p14:tracePt t="21734" x="5138738" y="4999038"/>
          <p14:tracePt t="21751" x="5102225" y="4994275"/>
          <p14:tracePt t="21768" x="5064125" y="4983163"/>
          <p14:tracePt t="21785" x="5021263" y="4983163"/>
          <p14:tracePt t="21801" x="5010150" y="4983163"/>
          <p14:tracePt t="21818" x="4983163" y="4983163"/>
          <p14:tracePt t="21834" x="4949825" y="4983163"/>
          <p14:tracePt t="21851" x="4933950" y="4983163"/>
          <p14:tracePt t="21868" x="4895850" y="4994275"/>
          <p14:tracePt t="21885" x="4879975" y="5010150"/>
          <p14:tracePt t="21901" x="4848225" y="5041900"/>
          <p14:tracePt t="21921" x="4826000" y="5111750"/>
          <p14:tracePt t="21936" x="4810125" y="5149850"/>
          <p14:tracePt t="21941" x="4810125" y="5183188"/>
          <p14:tracePt t="21953" x="4776788" y="5230813"/>
          <p14:tracePt t="21968" x="4760913" y="5322888"/>
          <p14:tracePt t="21985" x="4749800" y="5383213"/>
          <p14:tracePt t="22002" x="4733925" y="5457825"/>
          <p14:tracePt t="22018" x="4722813" y="5511800"/>
          <p14:tracePt t="22034" x="4713288" y="5576888"/>
          <p14:tracePt t="22051" x="4695825" y="5619750"/>
          <p14:tracePt t="22068" x="4691063" y="5641975"/>
          <p14:tracePt t="22084" x="4668838" y="5691188"/>
          <p14:tracePt t="22101" x="4657725" y="5745163"/>
          <p14:tracePt t="22118" x="4652963" y="5756275"/>
          <p14:tracePt t="22135" x="4630738" y="5792788"/>
          <p14:tracePt t="22151" x="4614863" y="5830888"/>
          <p14:tracePt t="22169" x="4594225" y="5857875"/>
          <p14:tracePt t="22185" x="4572000" y="5891213"/>
          <p14:tracePt t="22201" x="4560888" y="5900738"/>
          <p14:tracePt t="22219" x="4533900" y="5945188"/>
          <p14:tracePt t="22234" x="4506913" y="5965825"/>
          <p14:tracePt t="22252" x="4491038" y="5988050"/>
          <p14:tracePt t="22268" x="4468813" y="5992813"/>
          <p14:tracePt t="22285" x="4441825" y="6010275"/>
          <p14:tracePt t="22301" x="4425950" y="6010275"/>
          <p14:tracePt t="22318" x="4398963" y="6030913"/>
          <p14:tracePt t="22335" x="4376738" y="6030913"/>
          <p14:tracePt t="22351" x="4367213" y="6030913"/>
          <p14:tracePt t="22449" x="4371975" y="6030913"/>
          <p14:tracePt t="22458" x="4387850" y="6030913"/>
          <p14:tracePt t="22468" x="4410075" y="6026150"/>
          <p14:tracePt t="22485" x="4441825" y="6019800"/>
          <p14:tracePt t="22501" x="4506913" y="6010275"/>
          <p14:tracePt t="22518" x="4545013" y="6003925"/>
          <p14:tracePt t="22534" x="4576763" y="5972175"/>
          <p14:tracePt t="22551" x="4621213" y="5954713"/>
          <p14:tracePt t="22568" x="4652963" y="5918200"/>
          <p14:tracePt t="22585" x="4679950" y="5895975"/>
          <p14:tracePt t="22601" x="4702175" y="5857875"/>
          <p14:tracePt t="22618" x="4733925" y="5803900"/>
          <p14:tracePt t="22635" x="4745038" y="5783263"/>
          <p14:tracePt t="22651" x="4772025" y="5722938"/>
          <p14:tracePt t="22669" x="4803775" y="5664200"/>
          <p14:tracePt t="22685" x="4810125" y="5653088"/>
          <p14:tracePt t="22702" x="4826000" y="5599113"/>
          <p14:tracePt t="22718" x="4841875" y="5565775"/>
          <p14:tracePt t="22735" x="4864100" y="5518150"/>
          <p14:tracePt t="22752" x="4884738" y="5475288"/>
          <p14:tracePt t="22768" x="4918075" y="5414963"/>
          <p14:tracePt t="22784" x="4929188" y="5392738"/>
          <p14:tracePt t="22801" x="4945063" y="5349875"/>
          <p14:tracePt t="22818" x="4976813" y="5307013"/>
          <p14:tracePt t="22834" x="5003800" y="5268913"/>
          <p14:tracePt t="22851" x="5030788" y="5226050"/>
          <p14:tracePt t="22868" x="5057775" y="5172075"/>
          <p14:tracePt t="22885" x="5064125" y="5149850"/>
          <p14:tracePt t="22901" x="5091113" y="5111750"/>
          <p14:tracePt t="22918" x="5102225" y="5080000"/>
          <p14:tracePt t="22935" x="5138738" y="5030788"/>
          <p14:tracePt t="22951" x="5149850" y="5021263"/>
          <p14:tracePt t="22968" x="5156200" y="5010150"/>
          <p14:tracePt t="22984" x="5187950" y="4976813"/>
          <p14:tracePt t="23001" x="5214938" y="4967288"/>
          <p14:tracePt t="23018" x="5253038" y="4956175"/>
          <p14:tracePt t="23035" x="5295900" y="4945063"/>
          <p14:tracePt t="23051" x="5338763" y="4929188"/>
          <p14:tracePt t="23085" x="5345113" y="4929188"/>
          <p14:tracePt t="23101" x="5356225" y="4929188"/>
          <p14:tracePt t="23118" x="5360988" y="4938713"/>
          <p14:tracePt t="23135" x="5372100" y="4999038"/>
          <p14:tracePt t="23152" x="5376863" y="5068888"/>
          <p14:tracePt t="23168" x="5383213" y="5106988"/>
          <p14:tracePt t="23186" x="5399088" y="5192713"/>
          <p14:tracePt t="23202" x="5410200" y="5338763"/>
          <p14:tracePt t="23218" x="5430838" y="5453063"/>
          <p14:tracePt t="23235" x="5437188" y="5529263"/>
          <p14:tracePt t="23252" x="5453063" y="5599113"/>
          <p14:tracePt t="23268" x="5453063" y="5680075"/>
          <p14:tracePt t="23285" x="5475288" y="5738813"/>
          <p14:tracePt t="23301" x="5480050" y="5810250"/>
          <p14:tracePt t="23318" x="5495925" y="5891213"/>
          <p14:tracePt t="23335" x="5522913" y="5965825"/>
          <p14:tracePt t="23351" x="5565775" y="6030913"/>
          <p14:tracePt t="23368" x="5583238" y="6057900"/>
          <p14:tracePt t="23384" x="5603875" y="6100763"/>
          <p14:tracePt t="23401" x="5614988" y="6134100"/>
          <p14:tracePt t="23418" x="5641975" y="6172200"/>
          <p14:tracePt t="23435" x="5684838" y="6219825"/>
          <p14:tracePt t="23452" x="5718175" y="6253163"/>
          <p14:tracePt t="23468" x="5729288" y="6264275"/>
          <p14:tracePt t="23484" x="5792788" y="6311900"/>
          <p14:tracePt t="23502" x="5846763" y="6345238"/>
          <p14:tracePt t="23518" x="5895975" y="6388100"/>
          <p14:tracePt t="23535" x="5922963" y="6399213"/>
          <p14:tracePt t="23551" x="5938838" y="6403975"/>
          <p14:tracePt t="23568" x="5949950" y="6408738"/>
          <p14:tracePt t="24047" x="5954713" y="6408738"/>
          <p14:tracePt t="24110" x="5972175" y="6408738"/>
          <p14:tracePt t="24683" x="5976938" y="6408738"/>
          <p14:tracePt t="24692" x="5972175" y="6408738"/>
          <p14:tracePt t="24703" x="5961063" y="6403975"/>
          <p14:tracePt t="24718" x="5907088" y="6392863"/>
          <p14:tracePt t="24734" x="5815013" y="6365875"/>
          <p14:tracePt t="24752" x="5722938" y="6345238"/>
          <p14:tracePt t="24768" x="5668963" y="6327775"/>
          <p14:tracePt t="24801" x="5549900" y="6296025"/>
          <p14:tracePt t="24835" x="5484813" y="6296025"/>
          <p14:tracePt t="24868" x="5453063" y="6291263"/>
          <p14:tracePt t="24916" x="5441950" y="6291263"/>
          <p14:tracePt t="24921" x="5437188" y="6291263"/>
          <p14:tracePt t="24935" x="5419725" y="6291263"/>
          <p14:tracePt t="24952" x="5414963" y="6291263"/>
          <p14:tracePt t="24968" x="5410200" y="6291263"/>
          <p14:tracePt t="24984" x="5399088" y="6296025"/>
          <p14:tracePt t="25001" x="5376863" y="6311900"/>
          <p14:tracePt t="25018" x="5360988" y="6350000"/>
          <p14:tracePt t="25035" x="5345113" y="6381750"/>
          <p14:tracePt t="25051" x="5338763" y="6392863"/>
          <p14:tracePt t="25068" x="5334000" y="6419850"/>
          <p14:tracePt t="25084" x="5322888" y="6442075"/>
          <p14:tracePt t="25101" x="5318125" y="6457950"/>
          <p14:tracePt t="25118" x="5311775" y="6473825"/>
          <p14:tracePt t="25134" x="5311775" y="6484938"/>
          <p14:tracePt t="25151" x="5307013" y="6496050"/>
          <p14:tracePt t="25168" x="5302250" y="6507163"/>
          <p14:tracePt t="25225" x="5302250" y="6511925"/>
          <p14:tracePt t="25245" x="5295900" y="6511925"/>
          <p14:tracePt t="25265" x="5291138" y="6511925"/>
          <p14:tracePt t="25275" x="5284788" y="6511925"/>
          <p14:tracePt t="25289" x="5280025" y="6511925"/>
          <p14:tracePt t="25311" x="5275263" y="6511925"/>
          <p14:tracePt t="25336" x="5268913" y="6511925"/>
          <p14:tracePt t="25352" x="5264150" y="6511925"/>
          <p14:tracePt t="25356" x="5253038" y="6511925"/>
          <p14:tracePt t="25367" x="5241925" y="6511925"/>
          <p14:tracePt t="25384" x="5221288" y="6511925"/>
          <p14:tracePt t="25401" x="5192713" y="6484938"/>
          <p14:tracePt t="25418" x="5176838" y="6480175"/>
          <p14:tracePt t="25435" x="5172075" y="6473825"/>
          <p14:tracePt t="25438" x="5160963" y="6453188"/>
          <p14:tracePt t="25469" x="5149850" y="6435725"/>
          <p14:tracePt t="25485" x="5145088" y="6419850"/>
          <p14:tracePt t="25502" x="5138738" y="6399213"/>
          <p14:tracePt t="25519" x="5138738" y="6372225"/>
          <p14:tracePt t="25534" x="5129213" y="6345238"/>
          <p14:tracePt t="25551" x="5122863" y="6327775"/>
          <p14:tracePt t="25568" x="5118100" y="6296025"/>
          <p14:tracePt t="25585" x="5118100" y="6280150"/>
          <p14:tracePt t="25601" x="5118100" y="6253163"/>
          <p14:tracePt t="25618" x="5111750" y="6226175"/>
          <p14:tracePt t="25635" x="5111750" y="6219825"/>
          <p14:tracePt t="25651" x="5111750" y="6199188"/>
          <p14:tracePt t="25669" x="5111750" y="6181725"/>
          <p14:tracePt t="25685" x="5111750" y="6149975"/>
          <p14:tracePt t="25702" x="5111750" y="6111875"/>
          <p14:tracePt t="25719" x="5111750" y="6100763"/>
          <p14:tracePt t="25735" x="5106988" y="6053138"/>
          <p14:tracePt t="25752" x="5102225" y="6015038"/>
          <p14:tracePt t="25770" x="5102225" y="5972175"/>
          <p14:tracePt t="25784" x="5095875" y="5927725"/>
          <p14:tracePt t="25801" x="5095875" y="5853113"/>
          <p14:tracePt t="25818" x="5095875" y="5826125"/>
          <p14:tracePt t="25835" x="5095875" y="5783263"/>
          <p14:tracePt t="25851" x="5095875" y="5745163"/>
          <p14:tracePt t="25868" x="5091113" y="5695950"/>
          <p14:tracePt t="25886" x="5091113" y="5619750"/>
          <p14:tracePt t="25902" x="5091113" y="5583238"/>
          <p14:tracePt t="25918" x="5091113" y="5556250"/>
          <p14:tracePt t="25937" x="5091113" y="5491163"/>
          <p14:tracePt t="25942" x="5091113" y="5480050"/>
          <p14:tracePt t="25952" x="5091113" y="5453063"/>
          <p14:tracePt t="25968" x="5091113" y="5414963"/>
          <p14:tracePt t="25985" x="5091113" y="5387975"/>
          <p14:tracePt t="26002" x="5091113" y="5360988"/>
          <p14:tracePt t="26018" x="5091113" y="5338763"/>
          <p14:tracePt t="26035" x="5091113" y="5311775"/>
          <p14:tracePt t="26051" x="5091113" y="5291138"/>
          <p14:tracePt t="26068" x="5091113" y="5257800"/>
          <p14:tracePt t="26085" x="5095875" y="5221288"/>
          <p14:tracePt t="26102" x="5106988" y="5187950"/>
          <p14:tracePt t="26118" x="5111750" y="5176838"/>
          <p14:tracePt t="26135" x="5122863" y="5149850"/>
          <p14:tracePt t="26151" x="5133975" y="5118100"/>
          <p14:tracePt t="26168" x="5156200" y="5091113"/>
          <p14:tracePt t="26185" x="5165725" y="5080000"/>
          <p14:tracePt t="26201" x="5176838" y="5053013"/>
          <p14:tracePt t="26219" x="5187950" y="5048250"/>
          <p14:tracePt t="26235" x="5192713" y="5041900"/>
          <p14:tracePt t="26252" x="5210175" y="5037138"/>
          <p14:tracePt t="26268" x="5248275" y="5026025"/>
          <p14:tracePt t="26285" x="5291138" y="5010150"/>
          <p14:tracePt t="26301" x="5307013" y="5003800"/>
          <p14:tracePt t="26318" x="5338763" y="5003800"/>
          <p14:tracePt t="26335" x="5356225" y="5003800"/>
          <p14:tracePt t="26384" x="5360988" y="5003800"/>
          <p14:tracePt t="26390" x="5365750" y="5003800"/>
          <p14:tracePt t="26401" x="5376863" y="5014913"/>
          <p14:tracePt t="26418" x="5387975" y="5037138"/>
          <p14:tracePt t="26435" x="5399088" y="5080000"/>
          <p14:tracePt t="26440" x="5399088" y="5129213"/>
          <p14:tracePt t="26452" x="5414963" y="5183188"/>
          <p14:tracePt t="26468" x="5419725" y="5248275"/>
          <p14:tracePt t="26485" x="5437188" y="5275263"/>
          <p14:tracePt t="26502" x="5441950" y="5387975"/>
          <p14:tracePt t="26518" x="5446713" y="5468938"/>
          <p14:tracePt t="26535" x="5446713" y="5545138"/>
          <p14:tracePt t="26551" x="5457825" y="5619750"/>
          <p14:tracePt t="26568" x="5457825" y="5718175"/>
          <p14:tracePt t="26585" x="5457825" y="5765800"/>
          <p14:tracePt t="26601" x="5457825" y="5819775"/>
          <p14:tracePt t="26618" x="5457825" y="5900738"/>
          <p14:tracePt t="26635" x="5457825" y="5976938"/>
          <p14:tracePt t="26651" x="5464175" y="6107113"/>
          <p14:tracePt t="26668" x="5475288" y="6230938"/>
          <p14:tracePt t="26685" x="5480050" y="6284913"/>
          <p14:tracePt t="26702" x="5491163" y="6376988"/>
          <p14:tracePt t="26718" x="5491163" y="6446838"/>
          <p14:tracePt t="26736" x="5491163" y="6491288"/>
          <p14:tracePt t="26752" x="5491163" y="6523038"/>
          <p14:tracePt t="26768" x="5491163" y="6545263"/>
          <p14:tracePt t="26785" x="5491163" y="6565900"/>
          <p14:tracePt t="26801" x="5491163" y="6572250"/>
          <p14:tracePt t="26818" x="5491163" y="6577013"/>
          <p14:tracePt t="26835" x="5491163" y="6588125"/>
          <p14:tracePt t="26851" x="5491163" y="6592888"/>
          <p14:tracePt t="26868" x="5491163" y="6604000"/>
          <p14:tracePt t="26885" x="5491163" y="6615113"/>
          <p14:tracePt t="26914" x="5491163" y="6619875"/>
          <p14:tracePt t="26924" x="5491163" y="6626225"/>
          <p14:tracePt t="27088" x="5491163" y="6630988"/>
          <p14:tracePt t="27210" x="5491163" y="6635750"/>
          <p14:tracePt t="27240" x="5484813" y="6635750"/>
          <p14:tracePt t="27249" x="5480050" y="6635750"/>
          <p14:tracePt t="27254" x="5475288" y="6635750"/>
          <p14:tracePt t="27268" x="5464175" y="6635750"/>
          <p14:tracePt t="27285" x="5446713" y="6635750"/>
          <p14:tracePt t="27301" x="5419725" y="6635750"/>
          <p14:tracePt t="27318" x="5399088" y="6626225"/>
          <p14:tracePt t="27335" x="5360988" y="6608763"/>
          <p14:tracePt t="27368" x="5356225" y="6599238"/>
          <p14:tracePt t="27385" x="5349875" y="6599238"/>
          <p14:tracePt t="27417" x="5345113" y="6592888"/>
          <p14:tracePt t="27433" x="5345113" y="6588125"/>
          <p14:tracePt t="27446" x="5338763" y="6588125"/>
          <p14:tracePt t="27457" x="5334000" y="6581775"/>
          <p14:tracePt t="27468" x="5329238" y="6577013"/>
          <p14:tracePt t="27560" x="5322888" y="6577013"/>
          <p14:tracePt t="27598" x="5318125" y="6577013"/>
          <p14:tracePt t="27618" x="5311775" y="6572250"/>
          <p14:tracePt t="27639" x="5307013" y="6572250"/>
          <p14:tracePt t="27648" x="5295900" y="6572250"/>
          <p14:tracePt t="27658" x="5280025" y="6565900"/>
          <p14:tracePt t="27669" x="5275263" y="6565900"/>
          <p14:tracePt t="27685" x="5257800" y="6550025"/>
          <p14:tracePt t="27701" x="5241925" y="6545263"/>
          <p14:tracePt t="27718" x="5221288" y="6523038"/>
          <p14:tracePt t="27735" x="5214938" y="6518275"/>
          <p14:tracePt t="27752" x="5192713" y="6507163"/>
          <p14:tracePt t="27768" x="5183188" y="6491288"/>
          <p14:tracePt t="27785" x="5172075" y="6473825"/>
          <p14:tracePt t="27801" x="5160963" y="6453188"/>
          <p14:tracePt t="27818" x="5149850" y="6435725"/>
          <p14:tracePt t="27835" x="5149850" y="6430963"/>
          <p14:tracePt t="27851" x="5138738" y="6415088"/>
          <p14:tracePt t="27868" x="5133975" y="6399213"/>
          <p14:tracePt t="27901" x="5122863" y="6388100"/>
          <p14:tracePt t="27935" x="5122863" y="6381750"/>
          <p14:tracePt t="27952" x="5122863" y="6372225"/>
          <p14:tracePt t="27969" x="5118100" y="6361113"/>
          <p14:tracePt t="28002" x="5102225" y="6354763"/>
          <p14:tracePt t="28036" x="5102225" y="6350000"/>
          <p14:tracePt t="28051" x="5095875" y="6338888"/>
          <p14:tracePt t="28068" x="5084763" y="6323013"/>
          <p14:tracePt t="28085" x="5084763" y="6311900"/>
          <p14:tracePt t="28101" x="5075238" y="6280150"/>
          <p14:tracePt t="28118" x="5064125" y="6246813"/>
          <p14:tracePt t="28135" x="5048250" y="6188075"/>
          <p14:tracePt t="28152" x="5037138" y="6127750"/>
          <p14:tracePt t="28170" x="5026025" y="6096000"/>
          <p14:tracePt t="28185" x="5003800" y="6037263"/>
          <p14:tracePt t="28202" x="4987925" y="5983288"/>
          <p14:tracePt t="28218" x="4983163" y="5911850"/>
          <p14:tracePt t="28235" x="4972050" y="5864225"/>
          <p14:tracePt t="28252" x="4972050" y="5846763"/>
          <p14:tracePt t="28268" x="4972050" y="5776913"/>
          <p14:tracePt t="28285" x="4972050" y="5729288"/>
          <p14:tracePt t="28301" x="4972050" y="5684838"/>
          <p14:tracePt t="28318" x="4972050" y="5641975"/>
          <p14:tracePt t="28335" x="4972050" y="5603875"/>
          <p14:tracePt t="28351" x="4972050" y="5583238"/>
          <p14:tracePt t="28368" x="4972050" y="5556250"/>
          <p14:tracePt t="28385" x="4972050" y="5518150"/>
          <p14:tracePt t="28401" x="4972050" y="5484813"/>
          <p14:tracePt t="28418" x="4972050" y="5419725"/>
          <p14:tracePt t="28436" x="4972050" y="5376863"/>
          <p14:tracePt t="28452" x="4972050" y="5365750"/>
          <p14:tracePt t="28469" x="4972050" y="5329238"/>
          <p14:tracePt t="28485" x="4972050" y="5291138"/>
          <p14:tracePt t="28502" x="4976813" y="5237163"/>
          <p14:tracePt t="28518" x="4983163" y="5199063"/>
          <p14:tracePt t="28535" x="4983163" y="5183188"/>
          <p14:tracePt t="28552" x="5003800" y="5111750"/>
          <p14:tracePt t="28568" x="5010150" y="5091113"/>
          <p14:tracePt t="28585" x="5021263" y="5057775"/>
          <p14:tracePt t="28601" x="5026025" y="5021263"/>
          <p14:tracePt t="28618" x="5037138" y="4994275"/>
          <p14:tracePt t="28635" x="5053013" y="4945063"/>
          <p14:tracePt t="28651" x="5057775" y="4929188"/>
          <p14:tracePt t="28668" x="5075238" y="4884738"/>
          <p14:tracePt t="28685" x="5084763" y="4848225"/>
          <p14:tracePt t="28702" x="5106988" y="4826000"/>
          <p14:tracePt t="28719" x="5138738" y="4783138"/>
          <p14:tracePt t="28735" x="5156200" y="4760913"/>
          <p14:tracePt t="28752" x="5160963" y="4756150"/>
          <p14:tracePt t="28768" x="5172075" y="4740275"/>
          <p14:tracePt t="28785" x="5187950" y="4733925"/>
          <p14:tracePt t="28801" x="5199063" y="4733925"/>
          <p14:tracePt t="28818" x="5203825" y="4733925"/>
          <p14:tracePt t="28835" x="5214938" y="4733925"/>
          <p14:tracePt t="28851" x="5230813" y="4733925"/>
          <p14:tracePt t="28868" x="5248275" y="4733925"/>
          <p14:tracePt t="28885" x="5253038" y="4733925"/>
          <p14:tracePt t="28901" x="5268913" y="4733925"/>
          <p14:tracePt t="28918" x="5284788" y="4760913"/>
          <p14:tracePt t="28936" x="5307013" y="4783138"/>
          <p14:tracePt t="28952" x="5311775" y="4787900"/>
          <p14:tracePt t="28968" x="5322888" y="4814888"/>
          <p14:tracePt t="28985" x="5329238" y="4848225"/>
          <p14:tracePt t="29003" x="5338763" y="4891088"/>
          <p14:tracePt t="29018" x="5349875" y="4922838"/>
          <p14:tracePt t="29035" x="5349875" y="4933950"/>
          <p14:tracePt t="29052" x="5372100" y="4994275"/>
          <p14:tracePt t="29068" x="5372100" y="5026025"/>
          <p14:tracePt t="29085" x="5376863" y="5064125"/>
          <p14:tracePt t="29101" x="5376863" y="5091113"/>
          <p14:tracePt t="29118" x="5376863" y="5133975"/>
          <p14:tracePt t="29135" x="5376863" y="5145088"/>
          <p14:tracePt t="29151" x="5376863" y="5183188"/>
          <p14:tracePt t="29168" x="5376863" y="5210175"/>
          <p14:tracePt t="29185" x="5376863" y="5241925"/>
          <p14:tracePt t="29202" x="5376863" y="5307013"/>
          <p14:tracePt t="29218" x="5376863" y="5356225"/>
          <p14:tracePt t="29235" x="5376863" y="5376863"/>
          <p14:tracePt t="29252" x="5376863" y="5419725"/>
          <p14:tracePt t="29268" x="5376863" y="5522913"/>
          <p14:tracePt t="29285" x="5376863" y="5592763"/>
          <p14:tracePt t="29301" x="5376863" y="5664200"/>
          <p14:tracePt t="29318" x="5365750" y="5810250"/>
          <p14:tracePt t="29335" x="5356225" y="5868988"/>
          <p14:tracePt t="29351" x="5349875" y="5954713"/>
          <p14:tracePt t="29368" x="5349875" y="6010275"/>
          <p14:tracePt t="29385" x="5349875" y="6037263"/>
          <p14:tracePt t="29401" x="5349875" y="6080125"/>
          <p14:tracePt t="29418" x="5349875" y="6107113"/>
          <p14:tracePt t="29435" x="5349875" y="6138863"/>
          <p14:tracePt t="29440" x="5349875" y="6165850"/>
          <p14:tracePt t="29451" x="5349875" y="6181725"/>
          <p14:tracePt t="29468" x="5349875" y="6208713"/>
          <p14:tracePt t="29485" x="5349875" y="6269038"/>
          <p14:tracePt t="29502" x="5349875" y="6311900"/>
          <p14:tracePt t="29518" x="5349875" y="6327775"/>
          <p14:tracePt t="29536" x="5349875" y="6381750"/>
          <p14:tracePt t="29551" x="5349875" y="6408738"/>
          <p14:tracePt t="29568" x="5349875" y="6430963"/>
          <p14:tracePt t="29585" x="5349875" y="6446838"/>
          <p14:tracePt t="29601" x="5349875" y="6453188"/>
          <p14:tracePt t="29724" x="5349875" y="6457950"/>
          <p14:tracePt t="29729" x="5349875" y="6462713"/>
          <p14:tracePt t="29739" x="5338763" y="6473825"/>
          <p14:tracePt t="29755" x="5334000" y="6484938"/>
          <p14:tracePt t="29768" x="5322888" y="6491288"/>
          <p14:tracePt t="29785" x="5311775" y="6496050"/>
          <p14:tracePt t="29801" x="5307013" y="6500813"/>
          <p14:tracePt t="29818" x="5295900" y="6500813"/>
          <p14:tracePt t="29835" x="5257800" y="6500813"/>
          <p14:tracePt t="29851" x="5226050" y="6500813"/>
          <p14:tracePt t="29868" x="5210175" y="6500813"/>
          <p14:tracePt t="29885" x="5176838" y="6500813"/>
          <p14:tracePt t="29901" x="5160963" y="6500813"/>
          <p14:tracePt t="29919" x="5133975" y="6500813"/>
          <p14:tracePt t="29936" x="5118100" y="6473825"/>
          <p14:tracePt t="29941" x="5102225" y="6457950"/>
          <p14:tracePt t="29951" x="5095875" y="6446838"/>
          <p14:tracePt t="29968" x="5075238" y="6403975"/>
          <p14:tracePt t="29986" x="5053013" y="6350000"/>
          <p14:tracePt t="30002" x="5030788" y="6311900"/>
          <p14:tracePt t="30018" x="4987925" y="6269038"/>
          <p14:tracePt t="30035" x="4960938" y="6242050"/>
          <p14:tracePt t="30051" x="4918075" y="6203950"/>
          <p14:tracePt t="30068" x="4891088" y="6199188"/>
          <p14:tracePt t="30085" x="4864100" y="6192838"/>
          <p14:tracePt t="30101" x="4810125" y="6188075"/>
          <p14:tracePt t="30118" x="4760913" y="6176963"/>
          <p14:tracePt t="30135" x="4733925" y="6165850"/>
          <p14:tracePt t="30151" x="4695825" y="6161088"/>
          <p14:tracePt t="30168" x="4630738" y="6138863"/>
          <p14:tracePt t="30186" x="4598988" y="6138863"/>
          <p14:tracePt t="30202" x="4583113" y="6138863"/>
          <p14:tracePt t="30219" x="4545013" y="6138863"/>
          <p14:tracePt t="30235" x="4522788" y="6138863"/>
          <p14:tracePt t="30252" x="4506913" y="6138863"/>
          <p14:tracePt t="30311" x="4502150" y="6138863"/>
          <p14:tracePt t="30331" x="4495800" y="6138863"/>
          <p14:tracePt t="30585" x="4495800" y="6134100"/>
          <p14:tracePt t="30600" x="4506913" y="6127750"/>
          <p14:tracePt t="30608" x="4518025" y="6127750"/>
          <p14:tracePt t="30618" x="4533900" y="6127750"/>
          <p14:tracePt t="30635" x="4572000" y="6111875"/>
          <p14:tracePt t="30651" x="4594225" y="6107113"/>
          <p14:tracePt t="30668" x="4614863" y="6084888"/>
          <p14:tracePt t="30686" x="4657725" y="6064250"/>
          <p14:tracePt t="30702" x="4668838" y="6046788"/>
          <p14:tracePt t="30718" x="4675188" y="6042025"/>
          <p14:tracePt t="30735" x="4691063" y="6026150"/>
          <p14:tracePt t="30752" x="4702175" y="6015038"/>
          <p14:tracePt t="30769" x="4718050" y="5999163"/>
          <p14:tracePt t="30785" x="4722813" y="5992813"/>
          <p14:tracePt t="30802" x="4745038" y="5976938"/>
          <p14:tracePt t="30818" x="4756150" y="5965825"/>
          <p14:tracePt t="30835" x="4772025" y="5938838"/>
          <p14:tracePt t="30851" x="4787900" y="5895975"/>
          <p14:tracePt t="30868" x="4799013" y="5873750"/>
          <p14:tracePt t="30885" x="4821238" y="5830888"/>
          <p14:tracePt t="30901" x="4826000" y="5799138"/>
          <p14:tracePt t="30918" x="4857750" y="5761038"/>
          <p14:tracePt t="30935" x="4868863" y="5722938"/>
          <p14:tracePt t="30940" x="4875213" y="5711825"/>
          <p14:tracePt t="30952" x="4884738" y="5691188"/>
          <p14:tracePt t="30968" x="4902200" y="5646738"/>
          <p14:tracePt t="30985" x="4911725" y="5592763"/>
          <p14:tracePt t="31002" x="4918075" y="5565775"/>
          <p14:tracePt t="31018" x="4922838" y="5518150"/>
          <p14:tracePt t="31035" x="4949825" y="5441950"/>
          <p14:tracePt t="31052" x="4967288" y="5387975"/>
          <p14:tracePt t="31068" x="4976813" y="5349875"/>
          <p14:tracePt t="31085" x="4983163" y="5329238"/>
          <p14:tracePt t="31102" x="5003800" y="5268913"/>
          <p14:tracePt t="31118" x="5021263" y="5226050"/>
          <p14:tracePt t="31135" x="5041900" y="5183188"/>
          <p14:tracePt t="31151" x="5057775" y="5160963"/>
          <p14:tracePt t="31168" x="5080000" y="5111750"/>
          <p14:tracePt t="31186" x="5084763" y="5095875"/>
          <p14:tracePt t="31202" x="5102225" y="5075238"/>
          <p14:tracePt t="31218" x="5111750" y="5053013"/>
          <p14:tracePt t="31235" x="5122863" y="5037138"/>
          <p14:tracePt t="31252" x="5149850" y="5003800"/>
          <p14:tracePt t="31268" x="5160963" y="4987925"/>
          <p14:tracePt t="31285" x="5165725" y="4987925"/>
          <p14:tracePt t="31302" x="5176838" y="4972050"/>
          <p14:tracePt t="31318" x="5187950" y="4972050"/>
          <p14:tracePt t="31335" x="5192713" y="4972050"/>
          <p14:tracePt t="31351" x="5199063" y="4967288"/>
          <p14:tracePt t="31391" x="5210175" y="4967288"/>
          <p14:tracePt t="31411" x="5214938" y="4967288"/>
          <p14:tracePt t="31426" x="5221288" y="4967288"/>
          <p14:tracePt t="31429" x="5226050" y="4967288"/>
          <p14:tracePt t="31441" x="5237163" y="4967288"/>
          <p14:tracePt t="31452" x="5253038" y="4972050"/>
          <p14:tracePt t="31469" x="5257800" y="4976813"/>
          <p14:tracePt t="31485" x="5264150" y="4983163"/>
          <p14:tracePt t="31502" x="5275263" y="4987925"/>
          <p14:tracePt t="31519" x="5295900" y="5026025"/>
          <p14:tracePt t="31535" x="5318125" y="5057775"/>
          <p14:tracePt t="31551" x="5338763" y="5091113"/>
          <p14:tracePt t="31568" x="5349875" y="5102225"/>
          <p14:tracePt t="31585" x="5360988" y="5138738"/>
          <p14:tracePt t="31601" x="5376863" y="5183188"/>
          <p14:tracePt t="31618" x="5383213" y="5221288"/>
          <p14:tracePt t="31635" x="5392738" y="5264150"/>
          <p14:tracePt t="31651" x="5414963" y="5334000"/>
          <p14:tracePt t="31671" x="5437188" y="5392738"/>
          <p14:tracePt t="31686" x="5437188" y="5419725"/>
          <p14:tracePt t="31702" x="5453063" y="5491163"/>
          <p14:tracePt t="31718" x="5468938" y="5538788"/>
          <p14:tracePt t="31735" x="5480050" y="5592763"/>
          <p14:tracePt t="31752" x="5495925" y="5646738"/>
          <p14:tracePt t="31769" x="5495925" y="5657850"/>
          <p14:tracePt t="31786" x="5518150" y="5722938"/>
          <p14:tracePt t="31801" x="5529263" y="5738813"/>
          <p14:tracePt t="31818" x="5565775" y="5815013"/>
          <p14:tracePt t="31835" x="5583238" y="5846763"/>
          <p14:tracePt t="31852" x="5603875" y="5911850"/>
          <p14:tracePt t="31868" x="5619750" y="5945188"/>
          <p14:tracePt t="31885" x="5637213" y="5988050"/>
          <p14:tracePt t="31901" x="5668963" y="6026150"/>
          <p14:tracePt t="31919" x="5691188" y="6057900"/>
          <p14:tracePt t="31935" x="5734050" y="6118225"/>
          <p14:tracePt t="31940" x="5734050" y="6122988"/>
          <p14:tracePt t="31952" x="5765800" y="6154738"/>
          <p14:tracePt t="31968" x="5772150" y="6154738"/>
          <p14:tracePt t="31985" x="5783263" y="6176963"/>
          <p14:tracePt t="32002" x="5803900" y="6215063"/>
          <p14:tracePt t="32018" x="5826125" y="6237288"/>
          <p14:tracePt t="32035" x="5842000" y="6253163"/>
          <p14:tracePt t="32052" x="5857875" y="6257925"/>
          <p14:tracePt t="32068" x="5868988" y="6269038"/>
          <p14:tracePt t="32085" x="5873750" y="6269038"/>
          <p14:tracePt t="32144" x="5880100" y="6273800"/>
          <p14:tracePt t="32195" x="5891213" y="6273800"/>
          <p14:tracePt t="32217" x="5900738" y="6273800"/>
          <p14:tracePt t="32229" x="5911850" y="6273800"/>
          <p14:tracePt t="32238" x="5918200" y="6273800"/>
          <p14:tracePt t="32252" x="5922963" y="6273800"/>
          <p14:tracePt t="32268" x="5938838" y="6273800"/>
          <p14:tracePt t="32285" x="5949950" y="6273800"/>
          <p14:tracePt t="32514" x="5938838" y="6273800"/>
          <p14:tracePt t="32534" x="5934075" y="6273800"/>
          <p14:tracePt t="32545" x="5927725" y="6273800"/>
          <p14:tracePt t="32621" x="5922963" y="6273800"/>
          <p14:tracePt t="32636" x="5911850" y="6273800"/>
          <p14:tracePt t="32650" x="5895975" y="6273800"/>
          <p14:tracePt t="32660" x="5891213" y="6273800"/>
          <p14:tracePt t="32669" x="5880100" y="6273800"/>
          <p14:tracePt t="32685" x="5853113" y="6264275"/>
          <p14:tracePt t="32702" x="5815013" y="6230938"/>
          <p14:tracePt t="32718" x="5792788" y="6219825"/>
          <p14:tracePt t="32735" x="5765800" y="6188075"/>
          <p14:tracePt t="32752" x="5722938" y="6165850"/>
          <p14:tracePt t="32768" x="5691188" y="6134100"/>
          <p14:tracePt t="32785" x="5619750" y="6064250"/>
          <p14:tracePt t="32801" x="5592763" y="6042025"/>
          <p14:tracePt t="32818" x="5583238" y="6026150"/>
          <p14:tracePt t="32836" x="5561013" y="5972175"/>
          <p14:tracePt t="32851" x="5534025" y="5938838"/>
          <p14:tracePt t="32868" x="5507038" y="5864225"/>
          <p14:tracePt t="32885" x="5491163" y="5799138"/>
          <p14:tracePt t="32901" x="5468938" y="5734050"/>
          <p14:tracePt t="32920" x="5457825" y="5700713"/>
          <p14:tracePt t="32935" x="5453063" y="5668963"/>
          <p14:tracePt t="32952" x="5441950" y="5630863"/>
          <p14:tracePt t="32969" x="5430838" y="5588000"/>
          <p14:tracePt t="32985" x="5403850" y="5518150"/>
          <p14:tracePt t="33002" x="5387975" y="5457825"/>
          <p14:tracePt t="33018" x="5372100" y="5426075"/>
          <p14:tracePt t="33035" x="5360988" y="5356225"/>
          <p14:tracePt t="33051" x="5334000" y="5291138"/>
          <p14:tracePt t="33068" x="5329238" y="5241925"/>
          <p14:tracePt t="33085" x="5311775" y="5214938"/>
          <p14:tracePt t="33102" x="5291138" y="5172075"/>
          <p14:tracePt t="33118" x="5280025" y="5145088"/>
          <p14:tracePt t="33135" x="5268913" y="5129213"/>
          <p14:tracePt t="33152" x="5257800" y="5111750"/>
          <p14:tracePt t="33168" x="5253038" y="5095875"/>
          <p14:tracePt t="33185" x="5241925" y="5084763"/>
          <p14:tracePt t="33202" x="5230813" y="5068888"/>
          <p14:tracePt t="33219" x="5210175" y="5057775"/>
          <p14:tracePt t="33235" x="5187950" y="5037138"/>
          <p14:tracePt t="33253" x="5176838" y="5037138"/>
          <p14:tracePt t="33268" x="5160963" y="5037138"/>
          <p14:tracePt t="33285" x="5122863" y="5037138"/>
          <p14:tracePt t="33301" x="5106988" y="5037138"/>
          <p14:tracePt t="33318" x="5080000" y="5037138"/>
          <p14:tracePt t="33335" x="5030788" y="5037138"/>
          <p14:tracePt t="33352" x="4987925" y="5053013"/>
          <p14:tracePt t="33368" x="4949825" y="5075238"/>
          <p14:tracePt t="33385" x="4922838" y="5091113"/>
          <p14:tracePt t="33402" x="4875213" y="5133975"/>
          <p14:tracePt t="33418" x="4830763" y="5192713"/>
          <p14:tracePt t="33435" x="4794250" y="5257800"/>
          <p14:tracePt t="33452" x="4760913" y="5307013"/>
          <p14:tracePt t="33469" x="4733925" y="5365750"/>
          <p14:tracePt t="33485" x="4684713" y="5464175"/>
          <p14:tracePt t="33502" x="4641850" y="5572125"/>
          <p14:tracePt t="33518" x="4630738" y="5599113"/>
          <p14:tracePt t="33535" x="4594225" y="5680075"/>
          <p14:tracePt t="33552" x="4540250" y="5788025"/>
          <p14:tracePt t="33568" x="4518025" y="5837238"/>
          <p14:tracePt t="33585" x="4502150" y="5864225"/>
          <p14:tracePt t="33602" x="4468813" y="5911850"/>
          <p14:tracePt t="33618" x="4448175" y="5927725"/>
          <p14:tracePt t="33635" x="4425950" y="5954713"/>
          <p14:tracePt t="33651" x="4403725" y="5976938"/>
          <p14:tracePt t="33669" x="4376738" y="5992813"/>
          <p14:tracePt t="33685" x="4333875" y="6019800"/>
          <p14:tracePt t="33702" x="4318000" y="6026150"/>
          <p14:tracePt t="33718" x="4295775" y="6030913"/>
          <p14:tracePt t="33735" x="4279900" y="6037263"/>
          <p14:tracePt t="33752" x="4259263" y="6046788"/>
          <p14:tracePt t="33768" x="4259263" y="6053138"/>
          <p14:tracePt t="33785" x="4248150" y="6053138"/>
          <p14:tracePt t="33801" x="4237038" y="6057900"/>
          <p14:tracePt t="33818" x="4221163" y="6064250"/>
          <p14:tracePt t="33835" x="4198938" y="6073775"/>
          <p14:tracePt t="33851" x="4187825" y="6073775"/>
          <p14:tracePt t="37593" x="4187825" y="6080125"/>
          <p14:tracePt t="37766" x="4194175" y="6080125"/>
          <p14:tracePt t="37772" x="4198938" y="6080125"/>
          <p14:tracePt t="37785" x="4252913" y="6080125"/>
          <p14:tracePt t="37802" x="4344988" y="6084888"/>
          <p14:tracePt t="37818" x="4479925" y="6118225"/>
          <p14:tracePt t="37835" x="4610100" y="6138863"/>
          <p14:tracePt t="37852" x="4621213" y="6138863"/>
          <p14:tracePt t="37886" x="4652963" y="6138863"/>
          <p14:tracePt t="37918" x="4713288" y="6138863"/>
          <p14:tracePt t="37953" x="4794250" y="6138863"/>
          <p14:tracePt t="37958" x="4830763" y="6138863"/>
          <p14:tracePt t="37969" x="4848225" y="6138863"/>
          <p14:tracePt t="37986" x="4884738" y="6161088"/>
          <p14:tracePt t="38003" x="4895850" y="6161088"/>
          <p14:tracePt t="38018" x="4929188" y="6181725"/>
          <p14:tracePt t="38035" x="4956175" y="6181725"/>
          <p14:tracePt t="38051" x="5014913" y="6203950"/>
          <p14:tracePt t="38068" x="5075238" y="6242050"/>
          <p14:tracePt t="38086" x="5156200" y="6280150"/>
          <p14:tracePt t="38102" x="5214938" y="6300788"/>
          <p14:tracePt t="38118" x="5268913" y="6318250"/>
          <p14:tracePt t="38135" x="5322888" y="6323013"/>
          <p14:tracePt t="38152" x="5349875" y="6338888"/>
          <p14:tracePt t="38168" x="5392738" y="6345238"/>
          <p14:tracePt t="38185" x="5410200" y="6345238"/>
          <p14:tracePt t="38202" x="5414963" y="6345238"/>
          <p14:tracePt t="38239" x="5426075" y="6345238"/>
          <p14:tracePt t="38268" x="5437188" y="6345238"/>
          <p14:tracePt t="38281" x="5441950" y="6345238"/>
          <p14:tracePt t="38290" x="5446713" y="6345238"/>
          <p14:tracePt t="38301" x="5453063" y="6345238"/>
          <p14:tracePt t="43423" x="5457825" y="6345238"/>
          <p14:tracePt t="43428" x="5453063" y="6334125"/>
          <p14:tracePt t="43435" x="5453063" y="6323013"/>
          <p14:tracePt t="43452" x="5453063" y="6257925"/>
          <p14:tracePt t="43469" x="5453063" y="6122988"/>
          <p14:tracePt t="43485" x="5453063" y="6057900"/>
          <p14:tracePt t="43502" x="5453063" y="6030913"/>
          <p14:tracePt t="43535" x="5453063" y="6015038"/>
          <p14:tracePt t="43568" x="5464175" y="6015038"/>
          <p14:tracePt t="43602" x="5502275" y="6046788"/>
          <p14:tracePt t="43618" x="5534025" y="6084888"/>
          <p14:tracePt t="43635" x="5561013" y="6107113"/>
          <p14:tracePt t="43652" x="5588000" y="6111875"/>
          <p14:tracePt t="43669" x="5610225" y="6118225"/>
          <p14:tracePt t="43686" x="5657850" y="6134100"/>
          <p14:tracePt t="43702" x="5680075" y="6149975"/>
          <p14:tracePt t="43719" x="5691188" y="6149975"/>
          <p14:tracePt t="43735" x="5707063" y="6154738"/>
          <p14:tracePt t="43752" x="5711825" y="6165850"/>
          <p14:tracePt t="43769" x="5729288" y="6192838"/>
          <p14:tracePt t="43785" x="5749925" y="6230938"/>
          <p14:tracePt t="43802" x="5772150" y="6264275"/>
          <p14:tracePt t="43819" x="5788025" y="6291263"/>
          <p14:tracePt t="43835" x="5815013" y="6334125"/>
          <p14:tracePt t="43852" x="5819775" y="6354763"/>
          <p14:tracePt t="43868" x="5819775" y="6361113"/>
          <p14:tracePt t="43885" x="5819775" y="6376988"/>
          <p14:tracePt t="43902" x="5819775" y="6399213"/>
          <p14:tracePt t="43920" x="5819775" y="6403975"/>
          <p14:tracePt t="43936" x="5819775" y="6408738"/>
          <p14:tracePt t="43952" x="5819775" y="6419850"/>
          <p14:tracePt t="43968" x="5803900" y="6442075"/>
          <p14:tracePt t="43985" x="5738813" y="6473825"/>
          <p14:tracePt t="44003" x="5700713" y="6491288"/>
          <p14:tracePt t="44018" x="5646738" y="6527800"/>
          <p14:tracePt t="44036" x="5630863" y="6527800"/>
          <p14:tracePt t="44052" x="5614988" y="6534150"/>
          <p14:tracePt t="44069" x="5610225" y="6538913"/>
          <p14:tracePt t="44163" x="5610225" y="6534150"/>
          <p14:tracePt t="44174" x="5610225" y="6527800"/>
          <p14:tracePt t="44186" x="5610225" y="6518275"/>
          <p14:tracePt t="44196" x="5610225" y="6511925"/>
          <p14:tracePt t="44229" x="5610225" y="6500813"/>
          <p14:tracePt t="44242" x="5610225" y="6496050"/>
          <p14:tracePt t="44252" x="5610225" y="6491288"/>
          <p14:tracePt t="44257" x="5610225" y="6484938"/>
          <p14:tracePt t="44269" x="5610225" y="6462713"/>
          <p14:tracePt t="44285" x="5610225" y="6457950"/>
          <p14:tracePt t="44302" x="5610225" y="6426200"/>
          <p14:tracePt t="44318" x="5614988" y="6403975"/>
          <p14:tracePt t="44335" x="5614988" y="6376988"/>
          <p14:tracePt t="44352" x="5619750" y="6365875"/>
          <p14:tracePt t="44368" x="5626100" y="6327775"/>
          <p14:tracePt t="44386" x="5626100" y="6318250"/>
          <p14:tracePt t="44402" x="5626100" y="6311900"/>
          <p14:tracePt t="44418" x="5626100" y="6300788"/>
          <p14:tracePt t="44452" x="5626100" y="6296025"/>
          <p14:tracePt t="44532" x="5630863" y="6296025"/>
          <p14:tracePt t="44546" x="5630863" y="6284913"/>
          <p14:tracePt t="44552" x="5641975" y="6280150"/>
          <p14:tracePt t="44568" x="5653088" y="6269038"/>
          <p14:tracePt t="44585" x="5668963" y="6253163"/>
          <p14:tracePt t="44602" x="5711825" y="6219825"/>
          <p14:tracePt t="44619" x="5765800" y="6203950"/>
          <p14:tracePt t="44635" x="5803900" y="6172200"/>
          <p14:tracePt t="44652" x="5846763" y="6154738"/>
          <p14:tracePt t="44668" x="5934075" y="6118225"/>
          <p14:tracePt t="44685" x="5961063" y="6111875"/>
          <p14:tracePt t="44702" x="5983288" y="6107113"/>
          <p14:tracePt t="44719" x="5999163" y="6100763"/>
          <p14:tracePt t="44735" x="6010275" y="6096000"/>
          <p14:tracePt t="44752" x="6015038" y="6096000"/>
          <p14:tracePt t="44770" x="6019800" y="6096000"/>
          <p14:tracePt t="44834" x="6026150" y="6096000"/>
          <p14:tracePt t="44849" x="6030913" y="6091238"/>
          <p14:tracePt t="44880" x="6042025" y="6080125"/>
          <p14:tracePt t="44932" x="6046788" y="6069013"/>
          <p14:tracePt t="45332" x="6053138" y="6064250"/>
          <p14:tracePt t="45343" x="6057900" y="6057900"/>
          <p14:tracePt t="45352" x="6064250" y="6053138"/>
          <p14:tracePt t="45368" x="6069013" y="6053138"/>
          <p14:tracePt t="45402" x="6080125" y="6046788"/>
          <p14:tracePt t="46007" x="6084888" y="6046788"/>
          <p14:tracePt t="46018" x="6111875" y="6037263"/>
          <p14:tracePt t="46032" x="6138863" y="6015038"/>
          <p14:tracePt t="46042" x="6154738" y="6003925"/>
          <p14:tracePt t="46052" x="6161088" y="6003925"/>
          <p14:tracePt t="46068" x="6192838" y="5972175"/>
          <p14:tracePt t="46085" x="6237288" y="5938838"/>
          <p14:tracePt t="46118" x="6257925" y="5911850"/>
          <p14:tracePt t="46270" x="6257925" y="5907088"/>
          <p14:tracePt t="46286" x="6253163" y="5907088"/>
          <p14:tracePt t="46290" x="6246813" y="5911850"/>
          <p14:tracePt t="46302" x="6230938" y="5927725"/>
          <p14:tracePt t="46319" x="6208713" y="5945188"/>
          <p14:tracePt t="46335" x="6181725" y="5972175"/>
          <p14:tracePt t="46352" x="6127750" y="5992813"/>
          <p14:tracePt t="46369" x="6053138" y="6026150"/>
          <p14:tracePt t="46385" x="5983288" y="6042025"/>
          <p14:tracePt t="46402" x="5938838" y="6046788"/>
          <p14:tracePt t="46420" x="5788025" y="6064250"/>
          <p14:tracePt t="46436" x="5646738" y="6064250"/>
          <p14:tracePt t="46452" x="5545138" y="6064250"/>
          <p14:tracePt t="46469" x="5387975" y="6064250"/>
          <p14:tracePt t="46485" x="5149850" y="6064250"/>
          <p14:tracePt t="46502" x="5037138" y="6069013"/>
          <p14:tracePt t="46519" x="4976813" y="6069013"/>
          <p14:tracePt t="46535" x="4929188" y="6069013"/>
          <p14:tracePt t="46552" x="4906963" y="6069013"/>
          <p14:tracePt t="46618" x="4902200" y="6069013"/>
          <p14:tracePt t="46629" x="4895850" y="6069013"/>
          <p14:tracePt t="46639" x="4884738" y="6069013"/>
          <p14:tracePt t="46652" x="4879975" y="6069013"/>
          <p14:tracePt t="46669" x="4875213" y="6069013"/>
          <p14:tracePt t="46685" x="4868863" y="6069013"/>
          <p14:tracePt t="46814" x="4868863" y="6073775"/>
          <p14:tracePt t="46824" x="4875213" y="6084888"/>
          <p14:tracePt t="46881" x="4875213" y="6091238"/>
          <p14:tracePt t="46920" x="4879975" y="6091238"/>
          <p14:tracePt t="46937" x="4884738" y="6096000"/>
          <p14:tracePt t="46946" x="4895850" y="6096000"/>
          <p14:tracePt t="46952" x="4906963" y="6096000"/>
          <p14:tracePt t="46969" x="4929188" y="6100763"/>
          <p14:tracePt t="46985" x="4956175" y="6100763"/>
          <p14:tracePt t="47002" x="4983163" y="6100763"/>
          <p14:tracePt t="47019" x="5010150" y="6100763"/>
          <p14:tracePt t="47035" x="5053013" y="6100763"/>
          <p14:tracePt t="47052" x="5106988" y="6100763"/>
          <p14:tracePt t="47068" x="5156200" y="6100763"/>
          <p14:tracePt t="47085" x="5199063" y="6100763"/>
          <p14:tracePt t="47102" x="5226050" y="6100763"/>
          <p14:tracePt t="47118" x="5268913" y="6100763"/>
          <p14:tracePt t="47136" x="5302250" y="6091238"/>
          <p14:tracePt t="47152" x="5322888" y="6084888"/>
          <p14:tracePt t="47169" x="5349875" y="6080125"/>
          <p14:tracePt t="47186" x="5349875" y="6073775"/>
          <p14:tracePt t="47202" x="5360988" y="6069013"/>
          <p14:tracePt t="47219" x="5372100" y="6064250"/>
          <p14:tracePt t="47235" x="5387975" y="6053138"/>
          <p14:tracePt t="47252" x="5403850" y="6030913"/>
          <p14:tracePt t="47269" x="5419725" y="6015038"/>
          <p14:tracePt t="47285" x="5437188" y="5999163"/>
          <p14:tracePt t="47302" x="5441950" y="5983288"/>
          <p14:tracePt t="47318" x="5453063" y="5972175"/>
          <p14:tracePt t="47335" x="5464175" y="5945188"/>
          <p14:tracePt t="47352" x="5480050" y="5922963"/>
          <p14:tracePt t="47369" x="5491163" y="5891213"/>
          <p14:tracePt t="47385" x="5502275" y="5868988"/>
          <p14:tracePt t="47402" x="5522913" y="5830888"/>
          <p14:tracePt t="47418" x="5529263" y="5815013"/>
          <p14:tracePt t="47435" x="5538788" y="5792788"/>
          <p14:tracePt t="47452" x="5545138" y="5783263"/>
          <p14:tracePt t="47469" x="5561013" y="5765800"/>
          <p14:tracePt t="47485" x="5572125" y="5729288"/>
          <p14:tracePt t="47502" x="5576888" y="5718175"/>
          <p14:tracePt t="47519" x="5592763" y="5684838"/>
          <p14:tracePt t="47535" x="5619750" y="5646738"/>
          <p14:tracePt t="47552" x="5630863" y="5626100"/>
          <p14:tracePt t="47569" x="5646738" y="5592763"/>
          <p14:tracePt t="47585" x="5664200" y="5565775"/>
          <p14:tracePt t="47602" x="5673725" y="5549900"/>
          <p14:tracePt t="47618" x="5707063" y="5511800"/>
          <p14:tracePt t="47635" x="5729288" y="5468938"/>
          <p14:tracePt t="47652" x="5734050" y="5457825"/>
          <p14:tracePt t="47669" x="5749925" y="5426075"/>
          <p14:tracePt t="47686" x="5765800" y="5399088"/>
          <p14:tracePt t="47702" x="5776913" y="5372100"/>
          <p14:tracePt t="47719" x="5803900" y="5356225"/>
          <p14:tracePt t="47735" x="5826125" y="5311775"/>
          <p14:tracePt t="47752" x="5842000" y="5295900"/>
          <p14:tracePt t="47769" x="5846763" y="5284788"/>
          <p14:tracePt t="47785" x="5857875" y="5275263"/>
          <p14:tracePt t="47802" x="5868988" y="5264150"/>
          <p14:tracePt t="47818" x="5880100" y="5253038"/>
          <p14:tracePt t="47836" x="5911850" y="5230813"/>
          <p14:tracePt t="47852" x="5927725" y="5226050"/>
          <p14:tracePt t="47868" x="5949950" y="5221288"/>
          <p14:tracePt t="47885" x="6010275" y="5214938"/>
          <p14:tracePt t="47902" x="6026150" y="5214938"/>
          <p14:tracePt t="47919" x="6053138" y="5214938"/>
          <p14:tracePt t="47935" x="6073775" y="5214938"/>
          <p14:tracePt t="47953" x="6091238" y="5214938"/>
          <p14:tracePt t="47969" x="6096000" y="5214938"/>
          <p14:tracePt t="47985" x="6100763" y="5214938"/>
          <p14:tracePt t="48002" x="6118225" y="5241925"/>
          <p14:tracePt t="48018" x="6134100" y="5257800"/>
          <p14:tracePt t="48035" x="6161088" y="5291138"/>
          <p14:tracePt t="48052" x="6181725" y="5311775"/>
          <p14:tracePt t="48069" x="6188075" y="5338763"/>
          <p14:tracePt t="48085" x="6215063" y="5387975"/>
          <p14:tracePt t="48102" x="6230938" y="5414963"/>
          <p14:tracePt t="48118" x="6246813" y="5457825"/>
          <p14:tracePt t="48135" x="6264275" y="5495925"/>
          <p14:tracePt t="48152" x="6284913" y="5522913"/>
          <p14:tracePt t="48171" x="6300788" y="5572125"/>
          <p14:tracePt t="48185" x="6311900" y="5599113"/>
          <p14:tracePt t="48202" x="6318250" y="5610225"/>
          <p14:tracePt t="48219" x="6327775" y="5626100"/>
          <p14:tracePt t="48235" x="6350000" y="5673725"/>
          <p14:tracePt t="48252" x="6361113" y="5695950"/>
          <p14:tracePt t="48269" x="6381750" y="5718175"/>
          <p14:tracePt t="48286" x="6403975" y="5745163"/>
          <p14:tracePt t="48302" x="6419850" y="5765800"/>
          <p14:tracePt t="48318" x="6442075" y="5792788"/>
          <p14:tracePt t="48335" x="6462713" y="5819775"/>
          <p14:tracePt t="48352" x="6480175" y="5837238"/>
          <p14:tracePt t="48368" x="6496050" y="5868988"/>
          <p14:tracePt t="48385" x="6518275" y="5911850"/>
          <p14:tracePt t="48402" x="6534150" y="5927725"/>
          <p14:tracePt t="48418" x="6545263" y="5961063"/>
          <p14:tracePt t="48436" x="6565900" y="5988050"/>
          <p14:tracePt t="48452" x="6581775" y="6015038"/>
          <p14:tracePt t="48469" x="6592888" y="6019800"/>
          <p14:tracePt t="48485" x="6604000" y="6030913"/>
          <p14:tracePt t="48502" x="6615113" y="6057900"/>
          <p14:tracePt t="48519" x="6630988" y="6073775"/>
          <p14:tracePt t="48535" x="6642100" y="6080125"/>
          <p14:tracePt t="48552" x="6662738" y="6107113"/>
          <p14:tracePt t="48568" x="6669088" y="6107113"/>
          <p14:tracePt t="48585" x="6680200" y="6118225"/>
          <p14:tracePt t="48602" x="6689725" y="6127750"/>
          <p14:tracePt t="48619" x="6707188" y="6145213"/>
          <p14:tracePt t="48635" x="6727825" y="6154738"/>
          <p14:tracePt t="48652" x="6745288" y="6161088"/>
          <p14:tracePt t="48668" x="6761163" y="6172200"/>
          <p14:tracePt t="48685" x="6772275" y="6172200"/>
          <p14:tracePt t="48702" x="6788150" y="6188075"/>
          <p14:tracePt t="48719" x="6799263" y="6188075"/>
          <p14:tracePt t="48735" x="6826250" y="6199188"/>
          <p14:tracePt t="48752" x="6835775" y="6203950"/>
          <p14:tracePt t="48768" x="6853238" y="6203950"/>
          <p14:tracePt t="48785" x="6869113" y="6203950"/>
          <p14:tracePt t="48819" x="6880225" y="6203950"/>
          <p14:tracePt t="48835" x="6884988" y="6203950"/>
          <p14:tracePt t="48852" x="6884988" y="6208713"/>
          <p14:tracePt t="51615" x="6884988" y="6215063"/>
          <p14:tracePt t="51626" x="6884988" y="6219825"/>
          <p14:tracePt t="51636" x="6880225" y="6219825"/>
          <p14:tracePt t="51642" x="6873875" y="6219825"/>
          <p14:tracePt t="51652" x="6862763" y="6230938"/>
          <p14:tracePt t="51669" x="6846888" y="6237288"/>
          <p14:tracePt t="51686" x="6831013" y="6237288"/>
          <p14:tracePt t="51719" x="6815138" y="6237288"/>
          <p14:tracePt t="51752" x="6788150" y="6237288"/>
          <p14:tracePt t="51786" x="6750050" y="6237288"/>
          <p14:tracePt t="51945" x="6745288" y="6237288"/>
          <p14:tracePt t="51954" x="6738938" y="6237288"/>
          <p14:tracePt t="51959" x="6734175" y="6237288"/>
          <p14:tracePt t="51969" x="6727825" y="6242050"/>
          <p14:tracePt t="51985" x="6700838" y="6253163"/>
          <p14:tracePt t="52002" x="6608763" y="6269038"/>
          <p14:tracePt t="52019" x="6561138" y="6269038"/>
          <p14:tracePt t="52035" x="6491288" y="6284913"/>
          <p14:tracePt t="52052" x="6381750" y="6291263"/>
          <p14:tracePt t="52069" x="6226175" y="6291263"/>
          <p14:tracePt t="52085" x="6096000" y="6291263"/>
          <p14:tracePt t="52102" x="6042025" y="6291263"/>
          <p14:tracePt t="52119" x="5922963" y="6291263"/>
          <p14:tracePt t="52135" x="5826125" y="6284913"/>
          <p14:tracePt t="52152" x="5738813" y="6273800"/>
          <p14:tracePt t="52169" x="5680075" y="6264275"/>
          <p14:tracePt t="52185" x="5630863" y="6257925"/>
          <p14:tracePt t="52202" x="5549900" y="6246813"/>
          <p14:tracePt t="52219" x="5457825" y="6215063"/>
          <p14:tracePt t="52235" x="5372100" y="6199188"/>
          <p14:tracePt t="52252" x="5280025" y="6181725"/>
          <p14:tracePt t="52269" x="5230813" y="6161088"/>
          <p14:tracePt t="52286" x="5111750" y="6118225"/>
          <p14:tracePt t="52302" x="5068888" y="6111875"/>
          <p14:tracePt t="52318" x="5026025" y="6096000"/>
          <p14:tracePt t="52336" x="4949825" y="6084888"/>
          <p14:tracePt t="52352" x="4902200" y="6080125"/>
          <p14:tracePt t="52368" x="4879975" y="6080125"/>
          <p14:tracePt t="52385" x="4868863" y="6080125"/>
          <p14:tracePt t="52402" x="4864100" y="6080125"/>
          <p14:tracePt t="52418" x="4857750" y="6080125"/>
          <p14:tracePt t="52452" x="4852988" y="6080125"/>
          <p14:tracePt t="52551" x="4841875" y="6073775"/>
          <p14:tracePt t="52571" x="4848225" y="6069013"/>
          <p14:tracePt t="52581" x="4852988" y="6064250"/>
          <p14:tracePt t="52591" x="4864100" y="6057900"/>
          <p14:tracePt t="52602" x="4879975" y="6057900"/>
          <p14:tracePt t="52619" x="4906963" y="6046788"/>
          <p14:tracePt t="52635" x="4972050" y="6030913"/>
          <p14:tracePt t="52652" x="5014913" y="6030913"/>
          <p14:tracePt t="52670" x="5084763" y="6030913"/>
          <p14:tracePt t="52685" x="5176838" y="6030913"/>
          <p14:tracePt t="52702" x="5237163" y="6030913"/>
          <p14:tracePt t="52719" x="5284788" y="6030913"/>
          <p14:tracePt t="52735" x="5322888" y="6030913"/>
          <p14:tracePt t="52752" x="5338763" y="6030913"/>
          <p14:tracePt t="52769" x="5387975" y="6030913"/>
          <p14:tracePt t="52785" x="5414963" y="6030913"/>
          <p14:tracePt t="52802" x="5437188" y="6030913"/>
          <p14:tracePt t="52819" x="5464175" y="6030913"/>
          <p14:tracePt t="52835" x="5511800" y="6030913"/>
          <p14:tracePt t="52852" x="5545138" y="6030913"/>
          <p14:tracePt t="52869" x="5592763" y="6026150"/>
          <p14:tracePt t="52885" x="5614988" y="6026150"/>
          <p14:tracePt t="52902" x="5664200" y="6026150"/>
          <p14:tracePt t="52919" x="5700713" y="6019800"/>
          <p14:tracePt t="52935" x="5729288" y="6019800"/>
          <p14:tracePt t="52952" x="5765800" y="6019800"/>
          <p14:tracePt t="52969" x="5783263" y="6019800"/>
          <p14:tracePt t="52985" x="5810250" y="6019800"/>
          <p14:tracePt t="53002" x="5837238" y="6019800"/>
          <p14:tracePt t="53019" x="5880100" y="6019800"/>
          <p14:tracePt t="53035" x="5895975" y="6019800"/>
          <p14:tracePt t="53052" x="5907088" y="6019800"/>
          <p14:tracePt t="53069" x="5927725" y="6019800"/>
          <p14:tracePt t="53085" x="5945188" y="6019800"/>
          <p14:tracePt t="53102" x="5961063" y="6019800"/>
          <p14:tracePt t="53135" x="5988050" y="6019800"/>
          <p14:tracePt t="53152" x="5992813" y="6015038"/>
          <p14:tracePt t="53287" x="5988050" y="6015038"/>
          <p14:tracePt t="53300" x="5965825" y="6015038"/>
          <p14:tracePt t="53319" x="5938838" y="6015038"/>
          <p14:tracePt t="53335" x="5907088" y="6019800"/>
          <p14:tracePt t="53352" x="5880100" y="6019800"/>
          <p14:tracePt t="53368" x="5837238" y="6019800"/>
          <p14:tracePt t="53385" x="5783263" y="6026150"/>
          <p14:tracePt t="53402" x="5734050" y="6026150"/>
          <p14:tracePt t="53421" x="5646738" y="6026150"/>
          <p14:tracePt t="53437" x="5599113" y="6026150"/>
          <p14:tracePt t="53441" x="5583238" y="6026150"/>
          <p14:tracePt t="53453" x="5529263" y="6042025"/>
          <p14:tracePt t="53469" x="5464175" y="6046788"/>
          <p14:tracePt t="53485" x="5426075" y="6046788"/>
          <p14:tracePt t="53502" x="5311775" y="6046788"/>
          <p14:tracePt t="53519" x="5291138" y="6046788"/>
          <p14:tracePt t="53535" x="5253038" y="6046788"/>
          <p14:tracePt t="53552" x="5221288" y="6046788"/>
          <p14:tracePt t="53569" x="5145088" y="6046788"/>
          <p14:tracePt t="53586" x="5102225" y="6046788"/>
          <p14:tracePt t="53602" x="5053013" y="6046788"/>
          <p14:tracePt t="53619" x="5003800" y="6046788"/>
          <p14:tracePt t="53635" x="4960938" y="6046788"/>
          <p14:tracePt t="53652" x="4933950" y="6046788"/>
          <p14:tracePt t="53669" x="4911725" y="6046788"/>
          <p14:tracePt t="53686" x="4891088" y="6042025"/>
          <p14:tracePt t="53703" x="4857750" y="6037263"/>
          <p14:tracePt t="53720" x="4830763" y="6037263"/>
          <p14:tracePt t="53735" x="4814888" y="6030913"/>
          <p14:tracePt t="53752" x="4794250" y="6026150"/>
          <p14:tracePt t="53770" x="4783138" y="6026150"/>
          <p14:tracePt t="53785" x="4776788" y="6026150"/>
          <p14:tracePt t="56089" x="4772025" y="6026150"/>
          <p14:tracePt t="56308" x="4760913" y="6026150"/>
          <p14:tracePt t="56350" x="4756150" y="6026150"/>
          <p14:tracePt t="56394" x="4749800" y="6030913"/>
          <p14:tracePt t="57207" x="4756150" y="6030913"/>
          <p14:tracePt t="58201" x="4760913" y="6030913"/>
          <p14:tracePt t="58294" x="4772025" y="6030913"/>
          <p14:tracePt t="58302" x="4783138" y="6030913"/>
          <p14:tracePt t="58306" x="4787900" y="6030913"/>
          <p14:tracePt t="58319" x="4799013" y="6026150"/>
          <p14:tracePt t="58372" x="4810125" y="6026150"/>
          <p14:tracePt t="58382" x="4814888" y="6026150"/>
          <p14:tracePt t="58388" x="4821238" y="6026150"/>
          <p14:tracePt t="59024" x="4826000" y="6026150"/>
          <p14:tracePt t="59051" x="4830763" y="6026150"/>
          <p14:tracePt t="59059" x="4837113" y="6026150"/>
          <p14:tracePt t="59069" x="4841875" y="6026150"/>
          <p14:tracePt t="59102" x="4891088" y="6026150"/>
          <p14:tracePt t="59135" x="4933950" y="6026150"/>
          <p14:tracePt t="59170" x="5021263" y="6019800"/>
          <p14:tracePt t="59186" x="5041900" y="6019800"/>
          <p14:tracePt t="59202" x="5068888" y="6019800"/>
          <p14:tracePt t="59219" x="5122863" y="6019800"/>
          <p14:tracePt t="59235" x="5156200" y="6019800"/>
          <p14:tracePt t="59252" x="5203825" y="6015038"/>
          <p14:tracePt t="59269" x="5230813" y="6015038"/>
          <p14:tracePt t="59285" x="5291138" y="6015038"/>
          <p14:tracePt t="59302" x="5318125" y="6015038"/>
          <p14:tracePt t="59319" x="5345113" y="6010275"/>
          <p14:tracePt t="59335" x="5387975" y="5992813"/>
          <p14:tracePt t="59352" x="5414963" y="5992813"/>
          <p14:tracePt t="59369" x="5453063" y="5992813"/>
          <p14:tracePt t="59385" x="5484813" y="5983288"/>
          <p14:tracePt t="59402" x="5507038" y="5976938"/>
          <p14:tracePt t="59420" x="5518150" y="5976938"/>
          <p14:tracePt t="59436" x="5534025" y="5976938"/>
          <p14:tracePt t="59453" x="5556250" y="5972175"/>
          <p14:tracePt t="59469" x="5576888" y="5965825"/>
          <p14:tracePt t="59485" x="5583238" y="5965825"/>
          <p14:tracePt t="59502" x="5599113" y="5961063"/>
          <p14:tracePt t="59519" x="5614988" y="5961063"/>
          <p14:tracePt t="59536" x="5626100" y="5961063"/>
          <p14:tracePt t="59552" x="5630863" y="5961063"/>
          <p14:tracePt t="59591" x="5646738" y="5961063"/>
          <p14:tracePt t="59613" x="5664200" y="5945188"/>
          <p14:tracePt t="59635" x="5668963" y="5945188"/>
          <p14:tracePt t="59652" x="5691188" y="5945188"/>
          <p14:tracePt t="59669" x="5695950" y="5945188"/>
          <p14:tracePt t="59686" x="5700713" y="5945188"/>
          <p14:tracePt t="59703" x="5707063" y="5945188"/>
          <p14:tracePt t="59720" x="5729288" y="5938838"/>
          <p14:tracePt t="59736" x="5738813" y="5938838"/>
          <p14:tracePt t="59769" x="5745163" y="5934075"/>
          <p14:tracePt t="60097" x="5749925" y="5934075"/>
          <p14:tracePt t="61354" x="5756275" y="5934075"/>
          <p14:tracePt t="61828" x="5756275" y="5927725"/>
          <p14:tracePt t="61834" x="5749925" y="5927725"/>
          <p14:tracePt t="61850" x="5729288" y="5927725"/>
          <p14:tracePt t="61854" x="5680075" y="5934075"/>
          <p14:tracePt t="61869" x="5614988" y="5954713"/>
          <p14:tracePt t="61886" x="5511800" y="5972175"/>
          <p14:tracePt t="61902" x="5345113" y="5988050"/>
          <p14:tracePt t="61936" x="5214938" y="5988050"/>
          <p14:tracePt t="61969" x="5149850" y="5992813"/>
          <p14:tracePt t="62002" x="5095875" y="5992813"/>
          <p14:tracePt t="62019" x="5068888" y="5992813"/>
          <p14:tracePt t="62036" x="5053013" y="5999163"/>
          <p14:tracePt t="62052" x="5014913" y="6015038"/>
          <p14:tracePt t="62069" x="4976813" y="6019800"/>
          <p14:tracePt t="62086" x="4933950" y="6030913"/>
          <p14:tracePt t="62102" x="4891088" y="6046788"/>
          <p14:tracePt t="62119" x="4864100" y="6053138"/>
          <p14:tracePt t="62135" x="4756150" y="6091238"/>
          <p14:tracePt t="62152" x="4718050" y="6100763"/>
          <p14:tracePt t="62172" x="4630738" y="6134100"/>
          <p14:tracePt t="62187" x="4587875" y="6145213"/>
          <p14:tracePt t="62203" x="4560888" y="6149975"/>
          <p14:tracePt t="62219" x="4545013" y="6154738"/>
          <p14:tracePt t="62299" x="4533900" y="6161088"/>
          <p14:tracePt t="62470" x="4540250" y="6161088"/>
          <p14:tracePt t="62476" x="4549775" y="6161088"/>
          <p14:tracePt t="62486" x="4560888" y="6161088"/>
          <p14:tracePt t="62503" x="4594225" y="6161088"/>
          <p14:tracePt t="62519" x="4610100" y="6161088"/>
          <p14:tracePt t="62535" x="4621213" y="6161088"/>
          <p14:tracePt t="62552" x="4625975" y="6161088"/>
          <p14:tracePt t="62569" x="4637088" y="6161088"/>
          <p14:tracePt t="62586" x="4641850" y="6161088"/>
          <p14:tracePt t="62602" x="4648200" y="6161088"/>
          <p14:tracePt t="62619" x="4652963" y="6161088"/>
          <p14:tracePt t="62681" x="4668838" y="6161088"/>
          <p14:tracePt t="62706" x="4675188" y="6161088"/>
          <p14:tracePt t="62727" x="4679950" y="6161088"/>
          <p14:tracePt t="62741" x="4684713" y="6161088"/>
          <p14:tracePt t="62752" x="4695825" y="6161088"/>
          <p14:tracePt t="62800" x="4702175" y="6161088"/>
          <p14:tracePt t="62826" x="4713288" y="6161088"/>
          <p14:tracePt t="62853" x="4718050" y="6161088"/>
          <p14:tracePt t="62863" x="4729163" y="6161088"/>
          <p14:tracePt t="62904" x="4740275" y="6161088"/>
          <p14:tracePt t="62914" x="4749800" y="6161088"/>
          <p14:tracePt t="62935" x="4760913" y="6154738"/>
          <p14:tracePt t="62944" x="4767263" y="6154738"/>
          <p14:tracePt t="62964" x="4772025" y="6154738"/>
          <p14:tracePt t="62985" x="4776788" y="6154738"/>
          <p14:tracePt t="62999" x="4783138" y="6149975"/>
          <p14:tracePt t="63010" x="4787900" y="6149975"/>
          <p14:tracePt t="63020" x="4794250" y="6138863"/>
          <p14:tracePt t="63040" x="4799013" y="6134100"/>
          <p14:tracePt t="63065" x="4803775" y="6134100"/>
          <p14:tracePt t="63299" x="4810125" y="6134100"/>
          <p14:tracePt t="63313" x="4814888" y="6134100"/>
          <p14:tracePt t="63319" x="4821238" y="6127750"/>
          <p14:tracePt t="63374" x="4830763" y="6127750"/>
          <p14:tracePt t="63390" x="4837113" y="6127750"/>
          <p14:tracePt t="63399" x="4841875" y="6127750"/>
          <p14:tracePt t="63439" x="4852988" y="6127750"/>
          <p14:tracePt t="63452" x="4857750" y="6127750"/>
          <p14:tracePt t="63469" x="4864100" y="6127750"/>
          <p14:tracePt t="63477" x="4875213" y="6122988"/>
          <p14:tracePt t="63508" x="4879975" y="6122988"/>
          <p14:tracePt t="63529" x="4884738" y="6122988"/>
          <p14:tracePt t="63539" x="4895850" y="6122988"/>
          <p14:tracePt t="63549" x="4902200" y="6118225"/>
          <p14:tracePt t="63557" x="4911725" y="6118225"/>
          <p14:tracePt t="63569" x="4918075" y="6111875"/>
          <p14:tracePt t="63585" x="4922838" y="6107113"/>
          <p14:tracePt t="63602" x="4929188" y="6107113"/>
          <p14:tracePt t="63619" x="4945063" y="6096000"/>
          <p14:tracePt t="63636" x="4949825" y="6091238"/>
          <p14:tracePt t="63652" x="4967288" y="6084888"/>
          <p14:tracePt t="63669" x="4972050" y="6084888"/>
          <p14:tracePt t="63686" x="4976813" y="6084888"/>
          <p14:tracePt t="63702" x="4987925" y="6073775"/>
          <p14:tracePt t="63719" x="4999038" y="6073775"/>
          <p14:tracePt t="63736" x="5003800" y="6073775"/>
          <p14:tracePt t="63752" x="5014913" y="6069013"/>
          <p14:tracePt t="63769" x="5021263" y="6064250"/>
          <p14:tracePt t="63802" x="5026025" y="6053138"/>
          <p14:tracePt t="64007" x="5021263" y="6053138"/>
          <p14:tracePt t="64018" x="5014913" y="6053138"/>
          <p14:tracePt t="64029" x="4999038" y="6057900"/>
          <p14:tracePt t="64035" x="4987925" y="6064250"/>
          <p14:tracePt t="64052" x="4983163" y="6064250"/>
          <p14:tracePt t="64069" x="4967288" y="6064250"/>
          <p14:tracePt t="64086" x="4945063" y="6069013"/>
          <p14:tracePt t="64102" x="4929188" y="6073775"/>
          <p14:tracePt t="64119" x="4918075" y="6073775"/>
          <p14:tracePt t="64136" x="4902200" y="6073775"/>
          <p14:tracePt t="64152" x="4895850" y="6073775"/>
          <p14:tracePt t="64186" x="4891088" y="6073775"/>
          <p14:tracePt t="64203" x="4884738" y="6073775"/>
          <p14:tracePt t="64219" x="4875213" y="6073775"/>
          <p14:tracePt t="64236" x="4864100" y="6073775"/>
          <p14:tracePt t="64252" x="4852988" y="6073775"/>
          <p14:tracePt t="64269" x="4841875" y="6073775"/>
          <p14:tracePt t="64285" x="4837113" y="6080125"/>
          <p14:tracePt t="64634" x="4841875" y="6080125"/>
          <p14:tracePt t="64640" x="4852988" y="6080125"/>
          <p14:tracePt t="64652" x="4875213" y="6080125"/>
          <p14:tracePt t="64670" x="4884738" y="6080125"/>
          <p14:tracePt t="64686" x="4902200" y="6080125"/>
          <p14:tracePt t="64827" x="4906963" y="6091238"/>
          <p14:tracePt t="64842" x="4906963" y="6096000"/>
          <p14:tracePt t="64886" x="4906963" y="6107113"/>
          <p14:tracePt t="64902" x="4918075" y="6118225"/>
          <p14:tracePt t="64907" x="4922838" y="6118225"/>
          <p14:tracePt t="64922" x="4967288" y="6127750"/>
          <p14:tracePt t="64936" x="5037138" y="6161088"/>
          <p14:tracePt t="64953" x="5075238" y="6165850"/>
          <p14:tracePt t="64971" x="5111750" y="6172200"/>
          <p14:tracePt t="64985" x="5118100" y="6172200"/>
          <p14:tracePt t="65160" x="5111750" y="6172200"/>
          <p14:tracePt t="65611" x="5106988" y="6172200"/>
          <p14:tracePt t="65618" x="5095875" y="6172200"/>
          <p14:tracePt t="65639" x="5091113" y="6172200"/>
          <p14:tracePt t="65674" x="5084763" y="6172200"/>
          <p14:tracePt t="65704" x="5080000" y="6172200"/>
          <p14:tracePt t="65718" x="5068888" y="6172200"/>
          <p14:tracePt t="65739" x="5064125" y="6172200"/>
          <p14:tracePt t="65752" x="5048250" y="6172200"/>
          <p14:tracePt t="65787" x="5037138" y="6172200"/>
          <p14:tracePt t="65831" x="5030788" y="6172200"/>
          <p14:tracePt t="65840" x="5026025" y="6172200"/>
          <p14:tracePt t="65852" x="5021263" y="6172200"/>
          <p14:tracePt t="65869" x="5014913" y="6172200"/>
          <p14:tracePt t="65886" x="5003800" y="6172200"/>
          <p14:tracePt t="66297" x="5010150" y="6172200"/>
          <p14:tracePt t="66307" x="5014913" y="6172200"/>
          <p14:tracePt t="66314" x="5021263" y="6172200"/>
          <p14:tracePt t="66323" x="5030788" y="6172200"/>
          <p14:tracePt t="66336" x="5037138" y="6172200"/>
          <p14:tracePt t="66352" x="5064125" y="6172200"/>
          <p14:tracePt t="66369" x="5075238" y="6172200"/>
          <p14:tracePt t="66402" x="5118100" y="6172200"/>
          <p14:tracePt t="66436" x="5160963" y="6172200"/>
          <p14:tracePt t="66469" x="5203825" y="6154738"/>
          <p14:tracePt t="66486" x="5230813" y="6149975"/>
          <p14:tracePt t="66502" x="5248275" y="6145213"/>
          <p14:tracePt t="66519" x="5268913" y="6134100"/>
          <p14:tracePt t="66536" x="5291138" y="6118225"/>
          <p14:tracePt t="66552" x="5307013" y="6096000"/>
          <p14:tracePt t="66569" x="5329238" y="6073775"/>
          <p14:tracePt t="66586" x="5345113" y="6057900"/>
          <p14:tracePt t="66602" x="5360988" y="6026150"/>
          <p14:tracePt t="66619" x="5383213" y="5983288"/>
          <p14:tracePt t="66636" x="5403850" y="5934075"/>
          <p14:tracePt t="66653" x="5419725" y="5911850"/>
          <p14:tracePt t="66669" x="5437188" y="5868988"/>
          <p14:tracePt t="66686" x="5453063" y="5819775"/>
          <p14:tracePt t="66702" x="5468938" y="5776913"/>
          <p14:tracePt t="66719" x="5484813" y="5756275"/>
          <p14:tracePt t="66736" x="5507038" y="5707063"/>
          <p14:tracePt t="66752" x="5529263" y="5657850"/>
          <p14:tracePt t="66769" x="5545138" y="5630863"/>
          <p14:tracePt t="66786" x="5556250" y="5610225"/>
          <p14:tracePt t="66802" x="5565775" y="5588000"/>
          <p14:tracePt t="66819" x="5603875" y="5534025"/>
          <p14:tracePt t="66836" x="5641975" y="5491163"/>
          <p14:tracePt t="66852" x="5664200" y="5475288"/>
          <p14:tracePt t="66869" x="5700713" y="5430838"/>
          <p14:tracePt t="66886" x="5761038" y="5376863"/>
          <p14:tracePt t="66902" x="5788025" y="5360988"/>
          <p14:tracePt t="66921" x="5815013" y="5334000"/>
          <p14:tracePt t="66936" x="5864225" y="5311775"/>
          <p14:tracePt t="66942" x="5891213" y="5302250"/>
          <p14:tracePt t="66952" x="5911850" y="5295900"/>
          <p14:tracePt t="66969" x="5938838" y="5295900"/>
          <p14:tracePt t="66986" x="5954713" y="5284788"/>
          <p14:tracePt t="67002" x="5988050" y="5280025"/>
          <p14:tracePt t="67019" x="5999163" y="5280025"/>
          <p14:tracePt t="67036" x="6010275" y="5280025"/>
          <p14:tracePt t="67052" x="6030913" y="5280025"/>
          <p14:tracePt t="67069" x="6042025" y="5280025"/>
          <p14:tracePt t="67086" x="6057900" y="5295900"/>
          <p14:tracePt t="67102" x="6080125" y="5334000"/>
          <p14:tracePt t="67119" x="6100763" y="5372100"/>
          <p14:tracePt t="67135" x="6118225" y="5410200"/>
          <p14:tracePt t="67152" x="6138863" y="5464175"/>
          <p14:tracePt t="67171" x="6161088" y="5522913"/>
          <p14:tracePt t="67186" x="6176963" y="5561013"/>
          <p14:tracePt t="67203" x="6188075" y="5576888"/>
          <p14:tracePt t="67221" x="6199188" y="5614988"/>
          <p14:tracePt t="67236" x="6208713" y="5641975"/>
          <p14:tracePt t="67253" x="6230938" y="5673725"/>
          <p14:tracePt t="67269" x="6242050" y="5711825"/>
          <p14:tracePt t="67286" x="6253163" y="5738813"/>
          <p14:tracePt t="67302" x="6257925" y="5765800"/>
          <p14:tracePt t="67319" x="6269038" y="5799138"/>
          <p14:tracePt t="67335" x="6280150" y="5830888"/>
          <p14:tracePt t="67352" x="6296025" y="5868988"/>
          <p14:tracePt t="67369" x="6307138" y="5895975"/>
          <p14:tracePt t="67385" x="6323013" y="5934075"/>
          <p14:tracePt t="67402" x="6334125" y="5949950"/>
          <p14:tracePt t="67420" x="6338888" y="5972175"/>
          <p14:tracePt t="67436" x="6361113" y="6019800"/>
          <p14:tracePt t="67452" x="6376988" y="6042025"/>
          <p14:tracePt t="67469" x="6399213" y="6080125"/>
          <p14:tracePt t="67486" x="6426200" y="6107113"/>
          <p14:tracePt t="67502" x="6430963" y="6122988"/>
          <p14:tracePt t="67519" x="6446838" y="6145213"/>
          <p14:tracePt t="67535" x="6457950" y="6161088"/>
          <p14:tracePt t="67552" x="6469063" y="6188075"/>
          <p14:tracePt t="67569" x="6480175" y="6199188"/>
          <p14:tracePt t="67586" x="6496050" y="6219825"/>
          <p14:tracePt t="67602" x="6500813" y="6226175"/>
          <p14:tracePt t="67619" x="6511925" y="6230938"/>
          <p14:tracePt t="67636" x="6511925" y="6242050"/>
          <p14:tracePt t="67652" x="6523038" y="6253163"/>
          <p14:tracePt t="67670" x="6527800" y="6264275"/>
          <p14:tracePt t="67686" x="6534150" y="6273800"/>
          <p14:tracePt t="67703" x="6545263" y="6284913"/>
          <p14:tracePt t="67743" x="6550025" y="6291263"/>
          <p14:tracePt t="67756" x="6554788" y="6296025"/>
          <p14:tracePt t="67777" x="6561138" y="6307138"/>
          <p14:tracePt t="67792" x="6565900" y="6311900"/>
          <p14:tracePt t="67807" x="6572250" y="6311900"/>
          <p14:tracePt t="67819" x="6577013" y="6318250"/>
          <p14:tracePt t="67836" x="6581775" y="6323013"/>
          <p14:tracePt t="67852" x="6588125" y="6323013"/>
          <p14:tracePt t="67869" x="6599238" y="6323013"/>
          <p14:tracePt t="67886" x="6608763" y="6323013"/>
          <p14:tracePt t="67902" x="6615113" y="6323013"/>
          <p14:tracePt t="67936" x="6626225" y="6323013"/>
          <p14:tracePt t="67952" x="6630988" y="6323013"/>
          <p14:tracePt t="67975" x="6635750" y="6323013"/>
          <p14:tracePt t="67987" x="6642100" y="6323013"/>
          <p14:tracePt t="68039" x="6646863" y="6323013"/>
          <p14:tracePt t="68074" x="6653213" y="6323013"/>
          <p14:tracePt t="68085" x="6657975" y="6323013"/>
          <p14:tracePt t="68126" x="6669088" y="6323013"/>
          <p14:tracePt t="68131" x="6673850" y="6323013"/>
          <p14:tracePt t="68142" x="6680200" y="6323013"/>
          <p14:tracePt t="68152" x="6689725" y="6323013"/>
          <p14:tracePt t="68186" x="6707188" y="6323013"/>
          <p14:tracePt t="68203" x="6716713" y="6323013"/>
          <p14:tracePt t="68219" x="6727825" y="6323013"/>
          <p14:tracePt t="68235" x="6761163" y="6307138"/>
          <p14:tracePt t="68253" x="6765925" y="6307138"/>
          <p14:tracePt t="68286" x="6772275" y="6307138"/>
          <p14:tracePt t="68317" x="6777038" y="6307138"/>
          <p14:tracePt t="68344" x="6781800" y="6307138"/>
          <p14:tracePt t="68609" x="6788150" y="6300788"/>
          <p14:tracePt t="68671" x="6777038" y="6300788"/>
          <p14:tracePt t="68674" x="6772275" y="6300788"/>
          <p14:tracePt t="68686" x="6750050" y="6300788"/>
          <p14:tracePt t="68703" x="6700838" y="6300788"/>
          <p14:tracePt t="68736" x="6619875" y="6300788"/>
          <p14:tracePt t="68769" x="6372225" y="6300788"/>
          <p14:tracePt t="68802" x="6172200" y="6300788"/>
          <p14:tracePt t="68819" x="6069013" y="6300788"/>
          <p14:tracePt t="68836" x="5868988" y="6300788"/>
          <p14:tracePt t="68852" x="5729288" y="6300788"/>
          <p14:tracePt t="68869" x="5549900" y="6300788"/>
          <p14:tracePt t="68886" x="5387975" y="6300788"/>
          <p14:tracePt t="68903" x="5295900" y="6300788"/>
          <p14:tracePt t="68922" x="5145088" y="6300788"/>
          <p14:tracePt t="68936" x="5091113" y="6291263"/>
          <p14:tracePt t="68952" x="5064125" y="6291263"/>
          <p14:tracePt t="68971" x="5030788" y="6291263"/>
          <p14:tracePt t="68986" x="5026025" y="6291263"/>
          <p14:tracePt t="69003" x="5014913" y="6291263"/>
          <p14:tracePt t="69019" x="5010150" y="6291263"/>
          <p14:tracePt t="69036" x="4999038" y="6291263"/>
          <p14:tracePt t="69052" x="4976813" y="6291263"/>
          <p14:tracePt t="69069" x="4960938" y="6291263"/>
          <p14:tracePt t="69086" x="4938713" y="6280150"/>
          <p14:tracePt t="69102" x="4902200" y="6269038"/>
          <p14:tracePt t="69119" x="4891088" y="6269038"/>
          <p14:tracePt t="69136" x="4868863" y="6253163"/>
          <p14:tracePt t="69152" x="4841875" y="6253163"/>
          <p14:tracePt t="69171" x="4803775" y="6246813"/>
          <p14:tracePt t="69187" x="4787900" y="6242050"/>
          <p14:tracePt t="69203" x="4787900" y="6237288"/>
          <p14:tracePt t="69301" x="4787900" y="6230938"/>
          <p14:tracePt t="69313" x="4794250" y="6226175"/>
          <p14:tracePt t="69320" x="4814888" y="6219825"/>
          <p14:tracePt t="69336" x="4848225" y="6208713"/>
          <p14:tracePt t="69352" x="4891088" y="6203950"/>
          <p14:tracePt t="69369" x="4949825" y="6199188"/>
          <p14:tracePt t="69386" x="4987925" y="6199188"/>
          <p14:tracePt t="69402" x="5057775" y="6199188"/>
          <p14:tracePt t="69419" x="5111750" y="6199188"/>
          <p14:tracePt t="69436" x="5145088" y="6199188"/>
          <p14:tracePt t="69441" x="5160963" y="6199188"/>
          <p14:tracePt t="69452" x="5172075" y="6199188"/>
          <p14:tracePt t="69470" x="5210175" y="6192838"/>
          <p14:tracePt t="69485" x="5237163" y="6176963"/>
          <p14:tracePt t="69503" x="5248275" y="6176963"/>
          <p14:tracePt t="69519" x="5264150" y="6161088"/>
          <p14:tracePt t="69535" x="5275263" y="6154738"/>
          <p14:tracePt t="69552" x="5291138" y="6145213"/>
          <p14:tracePt t="69569" x="5318125" y="6138863"/>
          <p14:tracePt t="69586" x="5345113" y="6122988"/>
          <p14:tracePt t="69602" x="5372100" y="6107113"/>
          <p14:tracePt t="69619" x="5392738" y="6084888"/>
          <p14:tracePt t="69636" x="5414963" y="6080125"/>
          <p14:tracePt t="69652" x="5430838" y="6064250"/>
          <p14:tracePt t="69672" x="5464175" y="6037263"/>
          <p14:tracePt t="69687" x="5511800" y="5988050"/>
          <p14:tracePt t="69703" x="5529263" y="5972175"/>
          <p14:tracePt t="69719" x="5538788" y="5949950"/>
          <p14:tracePt t="69736" x="5588000" y="5864225"/>
          <p14:tracePt t="69753" x="5603875" y="5826125"/>
          <p14:tracePt t="69769" x="5630863" y="5783263"/>
          <p14:tracePt t="69786" x="5637213" y="5765800"/>
          <p14:tracePt t="69802" x="5653088" y="5722938"/>
          <p14:tracePt t="69819" x="5657850" y="5691188"/>
          <p14:tracePt t="69836" x="5668963" y="5668963"/>
          <p14:tracePt t="69852" x="5684838" y="5637213"/>
          <p14:tracePt t="69869" x="5691188" y="5614988"/>
          <p14:tracePt t="69886" x="5700713" y="5565775"/>
          <p14:tracePt t="69902" x="5718175" y="5538788"/>
          <p14:tracePt t="69920" x="5722938" y="5534025"/>
          <p14:tracePt t="69936" x="5734050" y="5507038"/>
          <p14:tracePt t="69940" x="5745163" y="5495925"/>
          <p14:tracePt t="69953" x="5756275" y="5484813"/>
          <p14:tracePt t="69969" x="5776913" y="5457825"/>
          <p14:tracePt t="69986" x="5792788" y="5446713"/>
          <p14:tracePt t="70003" x="5819775" y="5437188"/>
          <p14:tracePt t="70019" x="5853113" y="5419725"/>
          <p14:tracePt t="70036" x="5880100" y="5414963"/>
          <p14:tracePt t="70052" x="5918200" y="5410200"/>
          <p14:tracePt t="70069" x="5938838" y="5410200"/>
          <p14:tracePt t="70086" x="5972175" y="5410200"/>
          <p14:tracePt t="70102" x="5983288" y="5410200"/>
          <p14:tracePt t="70119" x="5999163" y="5410200"/>
          <p14:tracePt t="70136" x="6003925" y="5410200"/>
          <p14:tracePt t="70152" x="6010275" y="5410200"/>
          <p14:tracePt t="70171" x="6026150" y="5430838"/>
          <p14:tracePt t="70186" x="6046788" y="5446713"/>
          <p14:tracePt t="70202" x="6073775" y="5491163"/>
          <p14:tracePt t="70220" x="6118225" y="5549900"/>
          <p14:tracePt t="70236" x="6145213" y="5576888"/>
          <p14:tracePt t="70253" x="6208713" y="5664200"/>
          <p14:tracePt t="70269" x="6237288" y="5691188"/>
          <p14:tracePt t="70286" x="6246813" y="5745163"/>
          <p14:tracePt t="70302" x="6280150" y="5792788"/>
          <p14:tracePt t="70319" x="6307138" y="5846763"/>
          <p14:tracePt t="70336" x="6334125" y="5895975"/>
          <p14:tracePt t="70353" x="6350000" y="5922963"/>
          <p14:tracePt t="70369" x="6365875" y="5976938"/>
          <p14:tracePt t="70386" x="6388100" y="6003925"/>
          <p14:tracePt t="70402" x="6403975" y="6030913"/>
          <p14:tracePt t="70421" x="6442075" y="6073775"/>
          <p14:tracePt t="70436" x="6473825" y="6096000"/>
          <p14:tracePt t="70441" x="6496050" y="6111875"/>
          <p14:tracePt t="70453" x="6561138" y="6134100"/>
          <p14:tracePt t="70469" x="6592888" y="6154738"/>
          <p14:tracePt t="70486" x="6653213" y="6199188"/>
          <p14:tracePt t="70503" x="6723063" y="6219825"/>
          <p14:tracePt t="70519" x="6842125" y="6246813"/>
          <p14:tracePt t="70536" x="6911975" y="6264275"/>
          <p14:tracePt t="70552" x="6950075" y="6264275"/>
          <p14:tracePt t="70569" x="7004050" y="6269038"/>
          <p14:tracePt t="70586" x="7046913" y="6269038"/>
          <p14:tracePt t="70602" x="7073900" y="6269038"/>
          <p14:tracePt t="70619" x="7100888" y="6269038"/>
          <p14:tracePt t="70636" x="7116763" y="6269038"/>
          <p14:tracePt t="70652" x="7127875" y="6269038"/>
          <p14:tracePt t="70670" x="7138988" y="6269038"/>
          <p14:tracePt t="70686" x="7143750" y="6269038"/>
          <p14:tracePt t="70850" x="7150100" y="6273800"/>
          <p14:tracePt t="70860" x="7150100" y="6280150"/>
          <p14:tracePt t="70869" x="7143750" y="6280150"/>
          <p14:tracePt t="70886" x="7112000" y="6296025"/>
          <p14:tracePt t="70902" x="7058025" y="6318250"/>
          <p14:tracePt t="70919" x="7026275" y="6327775"/>
          <p14:tracePt t="70936" x="6950075" y="6372225"/>
          <p14:tracePt t="70952" x="6923088" y="6388100"/>
          <p14:tracePt t="70969" x="6896100" y="6403975"/>
          <p14:tracePt t="70986" x="6835775" y="6426200"/>
          <p14:tracePt t="71003" x="6765925" y="6469063"/>
          <p14:tracePt t="71019" x="6727825" y="6480175"/>
          <p14:tracePt t="71035" x="6700838" y="6491288"/>
          <p14:tracePt t="71052" x="6673850" y="6511925"/>
          <p14:tracePt t="71069" x="6626225" y="6538913"/>
          <p14:tracePt t="71086" x="6599238" y="6577013"/>
          <p14:tracePt t="71102" x="6545263" y="6604000"/>
          <p14:tracePt t="71119" x="6511925" y="6630988"/>
          <p14:tracePt t="71136" x="6457950" y="6662738"/>
          <p14:tracePt t="71152" x="6415088" y="6680200"/>
          <p14:tracePt t="71171" x="6376988" y="6707188"/>
          <p14:tracePt t="71186" x="6334125" y="6723063"/>
          <p14:tracePt t="71202" x="6300788" y="6734175"/>
          <p14:tracePt t="71220" x="6269038" y="6750050"/>
          <p14:tracePt t="71236" x="6219825" y="6765925"/>
          <p14:tracePt t="71253" x="6199188" y="6777038"/>
          <p14:tracePt t="71270" x="6165850" y="6781800"/>
          <p14:tracePt t="71286" x="6118225" y="6804025"/>
          <p14:tracePt t="71302" x="6091238" y="6808788"/>
          <p14:tracePt t="71319" x="6080125" y="6808788"/>
          <p14:tracePt t="71336" x="6053138" y="6808788"/>
          <p14:tracePt t="71352" x="6037263" y="6808788"/>
          <p14:tracePt t="71369" x="6030913" y="6808788"/>
          <p14:tracePt t="71386" x="6019800" y="6808788"/>
          <p14:tracePt t="71403" x="6010275" y="6808788"/>
          <p14:tracePt t="71421" x="6003925" y="6808788"/>
          <p14:tracePt t="71436" x="5988050" y="6808788"/>
          <p14:tracePt t="71453" x="5983288" y="6808788"/>
          <p14:tracePt t="71470" x="5976938" y="6808788"/>
          <p14:tracePt t="71881" x="5983288" y="6808788"/>
          <p14:tracePt t="71898" x="5988050" y="6808788"/>
          <p14:tracePt t="71944" x="5992813" y="6804025"/>
          <p14:tracePt t="71959" x="5992813" y="6799263"/>
          <p14:tracePt t="72320" x="5999163" y="6792913"/>
          <p14:tracePt t="72335" x="6003925" y="6792913"/>
          <p14:tracePt t="72344" x="6010275" y="6788150"/>
          <p14:tracePt t="72357" x="6015038" y="6781800"/>
          <p14:tracePt t="72369" x="6030913" y="6765925"/>
          <p14:tracePt t="72386" x="6064250" y="6745288"/>
          <p14:tracePt t="72404" x="6069013" y="6745288"/>
          <p14:tracePt t="72436" x="6100763" y="6711950"/>
          <p14:tracePt t="72469" x="6122988" y="6700838"/>
          <p14:tracePt t="72502" x="6154738" y="6680200"/>
          <p14:tracePt t="72519" x="6165850" y="6662738"/>
          <p14:tracePt t="72536" x="6192838" y="6646863"/>
          <p14:tracePt t="72552" x="6199188" y="6642100"/>
          <p14:tracePt t="72569" x="6219825" y="6630988"/>
          <p14:tracePt t="72586" x="6230938" y="6615113"/>
          <p14:tracePt t="72602" x="6246813" y="6608763"/>
          <p14:tracePt t="72619" x="6269038" y="6599238"/>
          <p14:tracePt t="72636" x="6280150" y="6592888"/>
          <p14:tracePt t="72653" x="6296025" y="6577013"/>
          <p14:tracePt t="72670" x="6296025" y="6572250"/>
          <p14:tracePt t="72686" x="6311900" y="6561138"/>
          <p14:tracePt t="72703" x="6327775" y="6550025"/>
          <p14:tracePt t="72719" x="6334125" y="6550025"/>
          <p14:tracePt t="72736" x="6338888" y="6545263"/>
          <p14:tracePt t="72775" x="6350000" y="6527800"/>
          <p14:tracePt t="72882" x="6350000" y="6523038"/>
          <p14:tracePt t="73002" x="6361113" y="6511925"/>
          <p14:tracePt t="73028" x="6365875" y="6507163"/>
          <p14:tracePt t="73083" x="6372225" y="6500813"/>
          <p14:tracePt t="73093" x="6376988" y="6496050"/>
          <p14:tracePt t="73132" x="6392863" y="6480175"/>
          <p14:tracePt t="73169" x="6399213" y="6473825"/>
          <p14:tracePt t="73208" x="6403975" y="6473825"/>
          <p14:tracePt t="73497" x="6403975" y="6469063"/>
          <p14:tracePt t="73507" x="6399213" y="6469063"/>
          <p14:tracePt t="73512" x="6388100" y="6469063"/>
          <p14:tracePt t="73524" x="6365875" y="6473825"/>
          <p14:tracePt t="73536" x="6338888" y="6484938"/>
          <p14:tracePt t="73552" x="6327775" y="6491288"/>
          <p14:tracePt t="73569" x="6323013" y="6496050"/>
          <p14:tracePt t="73602" x="6291263" y="6500813"/>
          <p14:tracePt t="73636" x="6284913" y="6500813"/>
          <p14:tracePt t="73671" x="6246813" y="6500813"/>
          <p14:tracePt t="73687" x="6219825" y="6507163"/>
          <p14:tracePt t="73703" x="6188075" y="6507163"/>
          <p14:tracePt t="73719" x="6145213" y="6507163"/>
          <p14:tracePt t="73736" x="6100763" y="6507163"/>
          <p14:tracePt t="73753" x="6091238" y="6507163"/>
          <p14:tracePt t="73769" x="6080125" y="6507163"/>
          <p14:tracePt t="73786" x="6069013" y="6507163"/>
          <p14:tracePt t="73802" x="6015038" y="6507163"/>
          <p14:tracePt t="73819" x="5972175" y="6484938"/>
          <p14:tracePt t="73836" x="5934075" y="6457950"/>
          <p14:tracePt t="73852" x="5873750" y="6435725"/>
          <p14:tracePt t="73869" x="5745163" y="6376988"/>
          <p14:tracePt t="73886" x="5680075" y="6345238"/>
          <p14:tracePt t="73902" x="5630863" y="6307138"/>
          <p14:tracePt t="73920" x="5599113" y="6284913"/>
          <p14:tracePt t="73936" x="5549900" y="6264275"/>
          <p14:tracePt t="73942" x="5511800" y="6242050"/>
          <p14:tracePt t="73952" x="5480050" y="6219825"/>
          <p14:tracePt t="73969" x="5414963" y="6188075"/>
          <p14:tracePt t="73986" x="5376863" y="6165850"/>
          <p14:tracePt t="74003" x="5302250" y="6138863"/>
          <p14:tracePt t="74019" x="5210175" y="6084888"/>
          <p14:tracePt t="74035" x="5165725" y="6057900"/>
          <p14:tracePt t="74052" x="5145088" y="6037263"/>
          <p14:tracePt t="74069" x="5091113" y="5999163"/>
          <p14:tracePt t="74086" x="5041900" y="5949950"/>
          <p14:tracePt t="74102" x="5014913" y="5918200"/>
          <p14:tracePt t="74119" x="4983163" y="5868988"/>
          <p14:tracePt t="74136" x="4967288" y="5853113"/>
          <p14:tracePt t="74153" x="4960938" y="5846763"/>
          <p14:tracePt t="74169" x="4949825" y="5826125"/>
          <p14:tracePt t="74186" x="4938713" y="5815013"/>
          <p14:tracePt t="74203" x="4929188" y="5803900"/>
          <p14:tracePt t="74220" x="4911725" y="5788025"/>
          <p14:tracePt t="74235" x="4902200" y="5783263"/>
          <p14:tracePt t="74253" x="4891088" y="5776913"/>
          <p14:tracePt t="74269" x="4884738" y="5772150"/>
          <p14:tracePt t="74286" x="4879975" y="5765800"/>
          <p14:tracePt t="74302" x="4875213" y="5761038"/>
          <p14:tracePt t="74346" x="4875213" y="5756275"/>
          <p14:tracePt t="74362" x="4875213" y="5745163"/>
          <p14:tracePt t="74368" x="4875213" y="5738813"/>
          <p14:tracePt t="74371" x="4868863" y="5734050"/>
          <p14:tracePt t="74386" x="4868863" y="5718175"/>
          <p14:tracePt t="74402" x="4868863" y="5691188"/>
          <p14:tracePt t="74419" x="4868863" y="5680075"/>
          <p14:tracePt t="74436" x="4868863" y="5637213"/>
          <p14:tracePt t="74441" x="4868863" y="5626100"/>
          <p14:tracePt t="74453" x="4868863" y="5614988"/>
          <p14:tracePt t="74469" x="4868863" y="5588000"/>
          <p14:tracePt t="74486" x="4875213" y="5572125"/>
          <p14:tracePt t="74503" x="4875213" y="5565775"/>
          <p14:tracePt t="74519" x="4879975" y="5556250"/>
          <p14:tracePt t="74536" x="4884738" y="5538788"/>
          <p14:tracePt t="74687" x="4895850" y="5534025"/>
          <p14:tracePt t="74703" x="4902200" y="5534025"/>
          <p14:tracePt t="74713" x="4906963" y="5534025"/>
          <p14:tracePt t="74727" x="4911725" y="5534025"/>
          <p14:tracePt t="74735" x="4918075" y="5534025"/>
          <p14:tracePt t="74752" x="4922838" y="5534025"/>
          <p14:tracePt t="74770" x="4938713" y="5534025"/>
          <p14:tracePt t="74786" x="4956175" y="5534025"/>
          <p14:tracePt t="74803" x="4960938" y="5534025"/>
          <p14:tracePt t="74819" x="4967288" y="5534025"/>
          <p14:tracePt t="74836" x="4987925" y="5534025"/>
          <p14:tracePt t="74852" x="4999038" y="5534025"/>
          <p14:tracePt t="74869" x="5003800" y="5529263"/>
          <p14:tracePt t="74909" x="5010150" y="5529263"/>
          <p14:tracePt t="74925" x="5014913" y="5529263"/>
          <p14:tracePt t="74936" x="5026025" y="5529263"/>
          <p14:tracePt t="74953" x="5041900" y="5529263"/>
          <p14:tracePt t="74970" x="5048250" y="5522913"/>
          <p14:tracePt t="74986" x="5064125" y="5518150"/>
          <p14:tracePt t="75003" x="5075238" y="5507038"/>
          <p14:tracePt t="75036" x="5080000" y="5507038"/>
          <p14:tracePt t="75052" x="5084763" y="5507038"/>
          <p14:tracePt t="75069" x="5102225" y="5507038"/>
          <p14:tracePt t="75086" x="5111750" y="5507038"/>
          <p14:tracePt t="75102" x="5122863" y="5507038"/>
          <p14:tracePt t="75119" x="5160963" y="5507038"/>
          <p14:tracePt t="75136" x="5192713" y="5507038"/>
          <p14:tracePt t="75153" x="5253038" y="5507038"/>
          <p14:tracePt t="75171" x="5302250" y="5518150"/>
          <p14:tracePt t="75186" x="5345113" y="5522913"/>
          <p14:tracePt t="75203" x="5426075" y="5522913"/>
          <p14:tracePt t="75220" x="5484813" y="5522913"/>
          <p14:tracePt t="75236" x="5534025" y="5522913"/>
          <p14:tracePt t="75253" x="5576888" y="5522913"/>
          <p14:tracePt t="75270" x="5630863" y="5522913"/>
          <p14:tracePt t="75286" x="5664200" y="5522913"/>
          <p14:tracePt t="75303" x="5691188" y="5522913"/>
          <p14:tracePt t="75319" x="5718175" y="5511800"/>
          <p14:tracePt t="75336" x="5745163" y="5495925"/>
          <p14:tracePt t="75352" x="5803900" y="5484813"/>
          <p14:tracePt t="75369" x="5830888" y="5480050"/>
          <p14:tracePt t="75386" x="5857875" y="5475288"/>
          <p14:tracePt t="75402" x="5895975" y="5475288"/>
          <p14:tracePt t="75420" x="5949950" y="5468938"/>
          <p14:tracePt t="75436" x="6010275" y="5453063"/>
          <p14:tracePt t="75453" x="6030913" y="5446713"/>
          <p14:tracePt t="75469" x="6091238" y="5446713"/>
          <p14:tracePt t="75486" x="6118225" y="5441950"/>
          <p14:tracePt t="75503" x="6199188" y="5437188"/>
          <p14:tracePt t="75519" x="6242050" y="5430838"/>
          <p14:tracePt t="75536" x="6284913" y="5430838"/>
          <p14:tracePt t="75552" x="6376988" y="5419725"/>
          <p14:tracePt t="75569" x="6453188" y="5414963"/>
          <p14:tracePt t="75586" x="6511925" y="5410200"/>
          <p14:tracePt t="75602" x="6538913" y="5410200"/>
          <p14:tracePt t="75619" x="6565900" y="5410200"/>
          <p14:tracePt t="75636" x="6592888" y="5399088"/>
          <p14:tracePt t="75652" x="6619875" y="5387975"/>
          <p14:tracePt t="75670" x="6646863" y="5383213"/>
          <p14:tracePt t="75686" x="6669088" y="5372100"/>
          <p14:tracePt t="75702" x="6680200" y="5365750"/>
          <p14:tracePt t="75721" x="6689725" y="5360988"/>
          <p14:tracePt t="75753" x="6696075" y="5349875"/>
          <p14:tracePt t="75855" x="6689725" y="5349875"/>
          <p14:tracePt t="75866" x="6669088" y="5349875"/>
          <p14:tracePt t="75886" x="6653213" y="5349875"/>
          <p14:tracePt t="75902" x="6642100" y="5345113"/>
          <p14:tracePt t="75919" x="6630988" y="5338763"/>
          <p14:tracePt t="75936" x="6630988" y="5302250"/>
          <p14:tracePt t="75942" x="6630988" y="5284788"/>
          <p14:tracePt t="75953" x="6630988" y="5248275"/>
          <p14:tracePt t="75970" x="6630988" y="5165725"/>
          <p14:tracePt t="75986" x="6630988" y="5118100"/>
          <p14:tracePt t="76003" x="6604000" y="5057775"/>
          <p14:tracePt t="76019" x="6592888" y="5053013"/>
          <p14:tracePt t="76036" x="6577013" y="5048250"/>
          <p14:tracePt t="76052" x="6565900" y="5048250"/>
          <p14:tracePt t="76069" x="6523038" y="5048250"/>
          <p14:tracePt t="76086" x="6442075" y="5048250"/>
          <p14:tracePt t="76102" x="6334125" y="5048250"/>
          <p14:tracePt t="76119" x="6118225" y="5075238"/>
          <p14:tracePt t="76136" x="5911850" y="5095875"/>
          <p14:tracePt t="76153" x="5745163" y="5122863"/>
          <p14:tracePt t="76169" x="5619750" y="5145088"/>
          <p14:tracePt t="76186" x="5518150" y="5156200"/>
          <p14:tracePt t="76203" x="5457825" y="5172075"/>
          <p14:tracePt t="76221" x="5295900" y="5192713"/>
          <p14:tracePt t="76236" x="5230813" y="5210175"/>
          <p14:tracePt t="76253" x="5187950" y="5221288"/>
          <p14:tracePt t="76269" x="5160963" y="5226050"/>
          <p14:tracePt t="76286" x="5106988" y="5237163"/>
          <p14:tracePt t="76302" x="5048250" y="5237163"/>
          <p14:tracePt t="76319" x="4994275" y="5253038"/>
          <p14:tracePt t="76336" x="4922838" y="5257800"/>
          <p14:tracePt t="76352" x="4848225" y="5280025"/>
          <p14:tracePt t="76369" x="4776788" y="5291138"/>
          <p14:tracePt t="76386" x="4684713" y="5311775"/>
          <p14:tracePt t="76403" x="4603750" y="5322888"/>
          <p14:tracePt t="76421" x="4560888" y="5322888"/>
          <p14:tracePt t="76436" x="4529138" y="5338763"/>
          <p14:tracePt t="76441" x="4518025" y="5345113"/>
          <p14:tracePt t="76453" x="4513263" y="5345113"/>
          <p14:tracePt t="76470" x="4506913" y="5345113"/>
          <p14:tracePt t="76486" x="4491038" y="5349875"/>
          <p14:tracePt t="76502" x="4475163" y="5349875"/>
          <p14:tracePt t="76519" x="4459288" y="5349875"/>
          <p14:tracePt t="76536" x="4430713" y="5356225"/>
          <p14:tracePt t="76552" x="4421188" y="5356225"/>
          <p14:tracePt t="76570" x="4398963" y="5356225"/>
          <p14:tracePt t="76586" x="4367213" y="5356225"/>
          <p14:tracePt t="76602" x="4356100" y="5360988"/>
          <p14:tracePt t="76619" x="4340225" y="5360988"/>
          <p14:tracePt t="76636" x="4313238" y="5360988"/>
          <p14:tracePt t="76653" x="4286250" y="5360988"/>
          <p14:tracePt t="76671" x="4275138" y="5360988"/>
          <p14:tracePt t="76764" x="4295775" y="5356225"/>
          <p14:tracePt t="76774" x="4313238" y="5356225"/>
          <p14:tracePt t="76780" x="4344988" y="5338763"/>
          <p14:tracePt t="76790" x="4360863" y="5338763"/>
          <p14:tracePt t="76802" x="4430713" y="5334000"/>
          <p14:tracePt t="76819" x="4506913" y="5334000"/>
          <p14:tracePt t="76836" x="4572000" y="5329238"/>
          <p14:tracePt t="76852" x="4621213" y="5318125"/>
          <p14:tracePt t="76869" x="4706938" y="5318125"/>
          <p14:tracePt t="76886" x="4783138" y="5318125"/>
          <p14:tracePt t="76902" x="4830763" y="5318125"/>
          <p14:tracePt t="76919" x="4857750" y="5318125"/>
          <p14:tracePt t="76936" x="4895850" y="5318125"/>
          <p14:tracePt t="76941" x="4906963" y="5318125"/>
          <p14:tracePt t="76954" x="4918075" y="5318125"/>
          <p14:tracePt t="76970" x="4938713" y="5318125"/>
          <p14:tracePt t="76986" x="4983163" y="5311775"/>
          <p14:tracePt t="77003" x="5014913" y="5311775"/>
          <p14:tracePt t="77020" x="5106988" y="5307013"/>
          <p14:tracePt t="77036" x="5138738" y="5307013"/>
          <p14:tracePt t="77053" x="5210175" y="5291138"/>
          <p14:tracePt t="77070" x="5264150" y="5291138"/>
          <p14:tracePt t="77086" x="5387975" y="5291138"/>
          <p14:tracePt t="77103" x="5464175" y="5291138"/>
          <p14:tracePt t="77119" x="5507038" y="5291138"/>
          <p14:tracePt t="77136" x="5556250" y="5291138"/>
          <p14:tracePt t="77153" x="5614988" y="5291138"/>
          <p14:tracePt t="77170" x="5673725" y="5291138"/>
          <p14:tracePt t="77187" x="5700713" y="5291138"/>
          <p14:tracePt t="77203" x="5738813" y="5291138"/>
          <p14:tracePt t="77219" x="5792788" y="5291138"/>
          <p14:tracePt t="77236" x="5853113" y="5291138"/>
          <p14:tracePt t="77253" x="5884863" y="5291138"/>
          <p14:tracePt t="77269" x="5918200" y="5291138"/>
          <p14:tracePt t="77286" x="5965825" y="5291138"/>
          <p14:tracePt t="77302" x="5999163" y="5291138"/>
          <p14:tracePt t="77319" x="6030913" y="5291138"/>
          <p14:tracePt t="77336" x="6073775" y="5291138"/>
          <p14:tracePt t="77352" x="6138863" y="5295900"/>
          <p14:tracePt t="77369" x="6192838" y="5295900"/>
          <p14:tracePt t="77386" x="6219825" y="5311775"/>
          <p14:tracePt t="77402" x="6264275" y="5318125"/>
          <p14:tracePt t="77421" x="6280150" y="5318125"/>
          <p14:tracePt t="77436" x="6311900" y="5318125"/>
          <p14:tracePt t="77453" x="6334125" y="5318125"/>
          <p14:tracePt t="77469" x="6365875" y="5318125"/>
          <p14:tracePt t="77486" x="6376988" y="5318125"/>
          <p14:tracePt t="77503" x="6415088" y="5329238"/>
          <p14:tracePt t="77519" x="6453188" y="5334000"/>
          <p14:tracePt t="77536" x="6480175" y="5334000"/>
          <p14:tracePt t="77553" x="6507163" y="5338763"/>
          <p14:tracePt t="77569" x="6534150" y="5338763"/>
          <p14:tracePt t="77586" x="6581775" y="5345113"/>
          <p14:tracePt t="77602" x="6599238" y="5345113"/>
          <p14:tracePt t="77619" x="6630988" y="5349875"/>
          <p14:tracePt t="77636" x="6680200" y="5349875"/>
          <p14:tracePt t="77653" x="6716713" y="5356225"/>
          <p14:tracePt t="77671" x="6761163" y="5356225"/>
          <p14:tracePt t="77686" x="6804025" y="5356225"/>
          <p14:tracePt t="77703" x="6862763" y="5365750"/>
          <p14:tracePt t="77720" x="6907213" y="5372100"/>
          <p14:tracePt t="77736" x="6938963" y="5372100"/>
          <p14:tracePt t="77753" x="6981825" y="5372100"/>
          <p14:tracePt t="77769" x="7008813" y="5372100"/>
          <p14:tracePt t="77786" x="7089775" y="5372100"/>
          <p14:tracePt t="77802" x="7116763" y="5372100"/>
          <p14:tracePt t="77819" x="7165975" y="5372100"/>
          <p14:tracePt t="77836" x="7215188" y="5372100"/>
          <p14:tracePt t="77852" x="7246938" y="5372100"/>
          <p14:tracePt t="77869" x="7280275" y="5372100"/>
          <p14:tracePt t="77886" x="7296150" y="5372100"/>
          <p14:tracePt t="77902" x="7327900" y="5372100"/>
          <p14:tracePt t="77921" x="7366000" y="5372100"/>
          <p14:tracePt t="77936" x="7408863" y="5372100"/>
          <p14:tracePt t="77953" x="7458075" y="5372100"/>
          <p14:tracePt t="77969" x="7500938" y="5372100"/>
          <p14:tracePt t="77986" x="7554913" y="5372100"/>
          <p14:tracePt t="78002" x="7597775" y="5372100"/>
          <p14:tracePt t="78020" x="7651750" y="5372100"/>
          <p14:tracePt t="78036" x="7700963" y="5372100"/>
          <p14:tracePt t="78052" x="7743825" y="5372100"/>
          <p14:tracePt t="78070" x="7858125" y="5372100"/>
          <p14:tracePt t="78086" x="7923213" y="5372100"/>
          <p14:tracePt t="78103" x="7997825" y="5372100"/>
          <p14:tracePt t="78119" x="8085138" y="5372100"/>
          <p14:tracePt t="78136" x="8193088" y="5372100"/>
          <p14:tracePt t="78153" x="8274050" y="5372100"/>
          <p14:tracePt t="78170" x="8312150" y="5372100"/>
          <p14:tracePt t="78186" x="8328025" y="5372100"/>
          <p14:tracePt t="78204" x="8355013" y="5372100"/>
          <p14:tracePt t="78219" x="8370888" y="5372100"/>
          <p14:tracePt t="78236" x="8393113" y="5372100"/>
          <p14:tracePt t="78254" x="8404225" y="5383213"/>
          <p14:tracePt t="78270" x="8458200" y="5387975"/>
          <p14:tracePt t="78286" x="8512175" y="5399088"/>
          <p14:tracePt t="78302" x="8559800" y="5399088"/>
          <p14:tracePt t="78320" x="8613775" y="5403850"/>
          <p14:tracePt t="78336" x="8620125" y="5403850"/>
          <p14:tracePt t="78352" x="8674100" y="5414963"/>
          <p14:tracePt t="78369" x="8685213" y="5414963"/>
          <p14:tracePt t="78386" x="8694738" y="5414963"/>
          <p14:tracePt t="78402" x="8701088" y="5414963"/>
          <p14:tracePt t="78419" x="8712200" y="5419725"/>
          <p14:tracePt t="78437" x="8716963" y="5419725"/>
          <p14:tracePt t="78442" x="8732838" y="5419725"/>
          <p14:tracePt t="78541" x="8728075" y="5419725"/>
          <p14:tracePt t="78550" x="8701088" y="5419725"/>
          <p14:tracePt t="78554" x="8685213" y="5419725"/>
          <p14:tracePt t="78569" x="8624888" y="5419725"/>
          <p14:tracePt t="78586" x="8532813" y="5419725"/>
          <p14:tracePt t="78602" x="8404225" y="5419725"/>
          <p14:tracePt t="78619" x="8197850" y="5419725"/>
          <p14:tracePt t="78636" x="8074025" y="5419725"/>
          <p14:tracePt t="78653" x="8008938" y="5419725"/>
          <p14:tracePt t="78671" x="7889875" y="5419725"/>
          <p14:tracePt t="78686" x="7797800" y="5419725"/>
          <p14:tracePt t="78703" x="7705725" y="5419725"/>
          <p14:tracePt t="78719" x="7642225" y="5419725"/>
          <p14:tracePt t="78736" x="7570788" y="5419725"/>
          <p14:tracePt t="78752" x="7451725" y="5419725"/>
          <p14:tracePt t="78770" x="7339013" y="5419725"/>
          <p14:tracePt t="78786" x="7280275" y="5419725"/>
          <p14:tracePt t="78802" x="7181850" y="5410200"/>
          <p14:tracePt t="78820" x="7062788" y="5410200"/>
          <p14:tracePt t="78836" x="6977063" y="5410200"/>
          <p14:tracePt t="78853" x="6927850" y="5410200"/>
          <p14:tracePt t="78869" x="6869113" y="5410200"/>
          <p14:tracePt t="78886" x="6781800" y="5410200"/>
          <p14:tracePt t="78903" x="6707188" y="5403850"/>
          <p14:tracePt t="78920" x="6604000" y="5387975"/>
          <p14:tracePt t="78936" x="6538913" y="5372100"/>
          <p14:tracePt t="78942" x="6453188" y="5360988"/>
          <p14:tracePt t="78953" x="6399213" y="5349875"/>
          <p14:tracePt t="78969" x="6273800" y="5334000"/>
          <p14:tracePt t="78986" x="6181725" y="5329238"/>
          <p14:tracePt t="79003" x="6080125" y="5318125"/>
          <p14:tracePt t="79019" x="6010275" y="5307013"/>
          <p14:tracePt t="79036" x="5880100" y="5295900"/>
          <p14:tracePt t="79052" x="5722938" y="5275263"/>
          <p14:tracePt t="79069" x="5657850" y="5264150"/>
          <p14:tracePt t="79086" x="5565775" y="5257800"/>
          <p14:tracePt t="79103" x="5468938" y="5257800"/>
          <p14:tracePt t="79119" x="5419725" y="5237163"/>
          <p14:tracePt t="79136" x="5372100" y="5237163"/>
          <p14:tracePt t="79152" x="5329238" y="5230813"/>
          <p14:tracePt t="79170" x="5214938" y="5226050"/>
          <p14:tracePt t="79186" x="5156200" y="5226050"/>
          <p14:tracePt t="79202" x="5091113" y="5214938"/>
          <p14:tracePt t="79219" x="5053013" y="5210175"/>
          <p14:tracePt t="79236" x="4983163" y="5210175"/>
          <p14:tracePt t="79253" x="4938713" y="5199063"/>
          <p14:tracePt t="79269" x="4891088" y="5192713"/>
          <p14:tracePt t="79286" x="4848225" y="5183188"/>
          <p14:tracePt t="79302" x="4803775" y="5183188"/>
          <p14:tracePt t="79320" x="4729163" y="5172075"/>
          <p14:tracePt t="79336" x="4675188" y="5172075"/>
          <p14:tracePt t="79352" x="4625975" y="5172075"/>
          <p14:tracePt t="79370" x="4560888" y="5172075"/>
          <p14:tracePt t="79386" x="4430713" y="5172075"/>
          <p14:tracePt t="79403" x="4329113" y="5172075"/>
          <p14:tracePt t="79419" x="4268788" y="5172075"/>
          <p14:tracePt t="79436" x="4160838" y="5172075"/>
          <p14:tracePt t="79441" x="4117975" y="5172075"/>
          <p14:tracePt t="79453" x="4095750" y="5172075"/>
          <p14:tracePt t="79470" x="4048125" y="5172075"/>
          <p14:tracePt t="79486" x="4014788" y="5172075"/>
          <p14:tracePt t="79503" x="3987800" y="5172075"/>
          <p14:tracePt t="79519" x="3967163" y="5172075"/>
          <p14:tracePt t="79536" x="3944938" y="5183188"/>
          <p14:tracePt t="79552" x="3940175" y="5183188"/>
          <p14:tracePt t="79569" x="3933825" y="5187950"/>
          <p14:tracePt t="79586" x="3929063" y="5187950"/>
          <p14:tracePt t="79603" x="3922713" y="5192713"/>
          <p14:tracePt t="79680" x="3944938" y="5192713"/>
          <p14:tracePt t="79686" x="3983038" y="5192713"/>
          <p14:tracePt t="79695" x="4032250" y="5203825"/>
          <p14:tracePt t="79703" x="4048125" y="5210175"/>
          <p14:tracePt t="79720" x="4221163" y="5230813"/>
          <p14:tracePt t="79736" x="4383088" y="5257800"/>
          <p14:tracePt t="79753" x="4522788" y="5275263"/>
          <p14:tracePt t="79769" x="4718050" y="5284788"/>
          <p14:tracePt t="79786" x="4837113" y="5307013"/>
          <p14:tracePt t="79803" x="5075238" y="5329238"/>
          <p14:tracePt t="79819" x="5275263" y="5345113"/>
          <p14:tracePt t="79836" x="5376863" y="5345113"/>
          <p14:tracePt t="79853" x="5534025" y="5376863"/>
          <p14:tracePt t="79870" x="5664200" y="5387975"/>
          <p14:tracePt t="79886" x="5776913" y="5387975"/>
          <p14:tracePt t="79903" x="5837238" y="5392738"/>
          <p14:tracePt t="79920" x="5949950" y="5392738"/>
          <p14:tracePt t="79936" x="6026150" y="5403850"/>
          <p14:tracePt t="79941" x="6046788" y="5403850"/>
          <p14:tracePt t="79953" x="6100763" y="5403850"/>
          <p14:tracePt t="79970" x="6192838" y="5403850"/>
          <p14:tracePt t="79986" x="6242050" y="5403850"/>
          <p14:tracePt t="80003" x="6350000" y="5403850"/>
          <p14:tracePt t="80020" x="6457950" y="5403850"/>
          <p14:tracePt t="80036" x="6550025" y="5403850"/>
          <p14:tracePt t="80053" x="6657975" y="5403850"/>
          <p14:tracePt t="80069" x="6750050" y="5403850"/>
          <p14:tracePt t="80086" x="6954838" y="5426075"/>
          <p14:tracePt t="80103" x="7026275" y="5426075"/>
          <p14:tracePt t="80119" x="7100888" y="5426075"/>
          <p14:tracePt t="80136" x="7231063" y="5426075"/>
          <p14:tracePt t="80152" x="7307263" y="5430838"/>
          <p14:tracePt t="80170" x="7343775" y="5446713"/>
          <p14:tracePt t="80186" x="7350125" y="5446713"/>
          <p14:tracePt t="80203" x="7354888" y="5446713"/>
          <p14:tracePt t="80276" x="7334250" y="5441950"/>
          <p14:tracePt t="80285" x="7285038" y="5414963"/>
          <p14:tracePt t="80291" x="7242175" y="5383213"/>
          <p14:tracePt t="80302" x="7219950" y="5376863"/>
          <p14:tracePt t="80319" x="7215188" y="5372100"/>
          <p14:tracePt t="80346" x="7204075" y="5372100"/>
          <p14:tracePt t="80355" x="7188200" y="5372100"/>
          <p14:tracePt t="80369" x="7123113" y="5372100"/>
          <p14:tracePt t="80386" x="6981825" y="5437188"/>
          <p14:tracePt t="80403" x="6831013" y="5534025"/>
          <p14:tracePt t="80421" x="6723063" y="5603875"/>
          <p14:tracePt t="80436" x="6700838" y="5637213"/>
          <p14:tracePt t="80453" x="6642100" y="5707063"/>
          <p14:tracePt t="80470" x="6592888" y="5792788"/>
          <p14:tracePt t="80486" x="6480175" y="6003925"/>
          <p14:tracePt t="80503" x="6399213" y="6208713"/>
          <p14:tracePt t="80519" x="6253163" y="6327775"/>
          <p14:tracePt t="80536" x="6161088" y="6372225"/>
          <p14:tracePt t="80951" x="6154738" y="6372225"/>
          <p14:tracePt t="80961" x="6138863" y="6365875"/>
          <p14:tracePt t="80976" x="6053138" y="6296025"/>
          <p14:tracePt t="80986" x="5992813" y="6242050"/>
          <p14:tracePt t="81003" x="5842000" y="6145213"/>
          <p14:tracePt t="81019" x="5630863" y="6064250"/>
          <p14:tracePt t="81053" x="5334000" y="5976938"/>
          <p14:tracePt t="81086" x="5203825" y="5927725"/>
          <p14:tracePt t="81119" x="5199063" y="5922963"/>
          <p14:tracePt t="81159" x="5199063" y="5918200"/>
          <p14:tracePt t="81246" x="5199063" y="5907088"/>
          <p14:tracePt t="81259" x="5203825" y="5884863"/>
          <p14:tracePt t="81269" x="5237163" y="5853113"/>
          <p14:tracePt t="81286" x="5349875" y="5749925"/>
          <p14:tracePt t="81303" x="5457825" y="5668963"/>
          <p14:tracePt t="81319" x="5588000" y="5603875"/>
          <p14:tracePt t="81336" x="5637213" y="5572125"/>
          <p14:tracePt t="81352" x="5749925" y="5511800"/>
          <p14:tracePt t="81370" x="5772150" y="5495925"/>
          <p14:tracePt t="81386" x="5815013" y="5475288"/>
          <p14:tracePt t="81402" x="5857875" y="5437188"/>
          <p14:tracePt t="81420" x="5868988" y="5426075"/>
          <p14:tracePt t="81436" x="5873750" y="5419725"/>
          <p14:tracePt t="81454" x="5891213" y="5414963"/>
          <p14:tracePt t="81469" x="5927725" y="5392738"/>
          <p14:tracePt t="81486" x="5938838" y="5383213"/>
          <p14:tracePt t="81503" x="5954713" y="5372100"/>
          <p14:tracePt t="81519" x="5976938" y="5356225"/>
          <p14:tracePt t="81536" x="5988050" y="5338763"/>
          <p14:tracePt t="81552" x="5992813" y="5334000"/>
          <p14:tracePt t="81570" x="6019800" y="5318125"/>
          <p14:tracePt t="81586" x="6030913" y="5311775"/>
          <p14:tracePt t="81603" x="6053138" y="5284788"/>
          <p14:tracePt t="81619" x="6069013" y="5275263"/>
          <p14:tracePt t="81740" x="6073775" y="5275263"/>
          <p14:tracePt t="81753" x="6084888" y="5275263"/>
          <p14:tracePt t="81758" x="6100763" y="5275263"/>
          <p14:tracePt t="81770" x="6145213" y="5284788"/>
          <p14:tracePt t="81786" x="6226175" y="5307013"/>
          <p14:tracePt t="81803" x="6376988" y="5318125"/>
          <p14:tracePt t="81819" x="6550025" y="5345113"/>
          <p14:tracePt t="81836" x="6653213" y="5356225"/>
          <p14:tracePt t="81852" x="6777038" y="5376863"/>
          <p14:tracePt t="82001" x="6781800" y="5376863"/>
          <p14:tracePt t="82017" x="6792913" y="5376863"/>
          <p14:tracePt t="82027" x="6799263" y="5376863"/>
          <p14:tracePt t="82036" x="6804025" y="5376863"/>
          <p14:tracePt t="82052" x="6835775" y="5376863"/>
          <p14:tracePt t="82070" x="6880225" y="5376863"/>
          <p14:tracePt t="82086" x="6916738" y="5376863"/>
          <p14:tracePt t="82103" x="6950075" y="5376863"/>
          <p14:tracePt t="82119" x="6961188" y="5376863"/>
          <p14:tracePt t="82136" x="6965950" y="5376863"/>
          <p14:tracePt t="82269" x="6965950" y="5387975"/>
          <p14:tracePt t="82280" x="6965950" y="5399088"/>
          <p14:tracePt t="82286" x="6961188" y="5403850"/>
          <p14:tracePt t="82303" x="6954838" y="5419725"/>
          <p14:tracePt t="82319" x="6938963" y="5437188"/>
          <p14:tracePt t="82353" x="6934200" y="5453063"/>
          <p14:tracePt t="82392" x="6927850" y="5464175"/>
          <p14:tracePt t="82598" x="6927850" y="5457825"/>
          <p14:tracePt t="82607" x="6934200" y="5453063"/>
          <p14:tracePt t="82622" x="6938963" y="5446713"/>
          <p14:tracePt t="82632" x="6950075" y="5441950"/>
          <p14:tracePt t="82639" x="6954838" y="5437188"/>
          <p14:tracePt t="82760" x="6961188" y="5437188"/>
          <p14:tracePt t="82780" x="6954838" y="5446713"/>
          <p14:tracePt t="82798" x="6950075" y="5457825"/>
          <p14:tracePt t="82804" x="6938963" y="5468938"/>
          <p14:tracePt t="82815" x="6923088" y="5480050"/>
          <p14:tracePt t="82825" x="6907213" y="5502275"/>
          <p14:tracePt t="82836" x="6896100" y="5511800"/>
          <p14:tracePt t="82852" x="6853238" y="5556250"/>
          <p14:tracePt t="82869" x="6826250" y="5576888"/>
          <p14:tracePt t="82886" x="6819900" y="5583238"/>
          <p14:tracePt t="82903" x="6788150" y="5603875"/>
          <p14:tracePt t="82920" x="6772275" y="5626100"/>
          <p14:tracePt t="82936" x="6745288" y="5641975"/>
          <p14:tracePt t="82953" x="6716713" y="5657850"/>
          <p14:tracePt t="82969" x="6680200" y="5691188"/>
          <p14:tracePt t="82986" x="6635750" y="5707063"/>
          <p14:tracePt t="83003" x="6599238" y="5749925"/>
          <p14:tracePt t="83019" x="6572250" y="5772150"/>
          <p14:tracePt t="83036" x="6550025" y="5792788"/>
          <p14:tracePt t="83052" x="6496050" y="5837238"/>
          <p14:tracePt t="83070" x="6442075" y="5880100"/>
          <p14:tracePt t="83086" x="6415088" y="5907088"/>
          <p14:tracePt t="83102" x="6376988" y="5927725"/>
          <p14:tracePt t="83120" x="6350000" y="5945188"/>
          <p14:tracePt t="83136" x="6318250" y="5976938"/>
          <p14:tracePt t="83153" x="6311900" y="5976938"/>
          <p14:tracePt t="83172" x="6300788" y="5988050"/>
          <p14:tracePt t="83186" x="6291263" y="6003925"/>
          <p14:tracePt t="83203" x="6284913" y="6010275"/>
          <p14:tracePt t="83219" x="6280150" y="6015038"/>
          <p14:tracePt t="83236" x="6269038" y="6026150"/>
          <p14:tracePt t="83253" x="6264275" y="6037263"/>
          <p14:tracePt t="83270" x="6226175" y="6069013"/>
          <p14:tracePt t="83286" x="6215063" y="6084888"/>
          <p14:tracePt t="83303" x="6192838" y="6111875"/>
          <p14:tracePt t="83319" x="6181725" y="6122988"/>
          <p14:tracePt t="83336" x="6172200" y="6134100"/>
          <p14:tracePt t="83369" x="6172200" y="6138863"/>
          <p14:tracePt t="83386" x="6154738" y="6149975"/>
          <p14:tracePt t="83403" x="6145213" y="6154738"/>
          <p14:tracePt t="83421" x="6134100" y="6172200"/>
          <p14:tracePt t="83453" x="6118225" y="6176963"/>
          <p14:tracePt t="83470" x="6107113" y="6181725"/>
          <p14:tracePt t="83486" x="6096000" y="6181725"/>
          <p14:tracePt t="83503" x="6084888" y="6192838"/>
          <p14:tracePt t="83519" x="6084888" y="6199188"/>
          <p14:tracePt t="83636" x="6080125" y="6199188"/>
          <p14:tracePt t="83849" x="6080125" y="6192838"/>
          <p14:tracePt t="83865" x="6080125" y="6188075"/>
          <p14:tracePt t="83905" x="6080125" y="6181725"/>
          <p14:tracePt t="84116" x="6084888" y="6176963"/>
          <p14:tracePt t="84120" x="6091238" y="6172200"/>
          <p14:tracePt t="84136" x="6096000" y="6154738"/>
          <p14:tracePt t="84153" x="6107113" y="6145213"/>
          <p14:tracePt t="84171" x="6138863" y="6122988"/>
          <p14:tracePt t="84186" x="6172200" y="6096000"/>
          <p14:tracePt t="84220" x="6257925" y="6064250"/>
          <p14:tracePt t="84253" x="6327775" y="6019800"/>
          <p14:tracePt t="84286" x="6381750" y="5988050"/>
          <p14:tracePt t="84302" x="6403975" y="5972175"/>
          <p14:tracePt t="84319" x="6426200" y="5954713"/>
          <p14:tracePt t="84336" x="6453188" y="5934075"/>
          <p14:tracePt t="84353" x="6469063" y="5918200"/>
          <p14:tracePt t="84370" x="6500813" y="5884863"/>
          <p14:tracePt t="84386" x="6523038" y="5868988"/>
          <p14:tracePt t="84402" x="6538913" y="5857875"/>
          <p14:tracePt t="84421" x="6561138" y="5826125"/>
          <p14:tracePt t="84436" x="6581775" y="5810250"/>
          <p14:tracePt t="84453" x="6604000" y="5792788"/>
          <p14:tracePt t="84470" x="6646863" y="5765800"/>
          <p14:tracePt t="84486" x="6680200" y="5729288"/>
          <p14:tracePt t="84503" x="6689725" y="5718175"/>
          <p14:tracePt t="84519" x="6700838" y="5700713"/>
          <p14:tracePt t="84536" x="6716713" y="5680075"/>
          <p14:tracePt t="84553" x="6734175" y="5673725"/>
          <p14:tracePt t="84569" x="6750050" y="5668963"/>
          <p14:tracePt t="84586" x="6765925" y="5646738"/>
          <p14:tracePt t="84603" x="6781800" y="5626100"/>
          <p14:tracePt t="84619" x="6788150" y="5619750"/>
          <p14:tracePt t="84636" x="6799263" y="5614988"/>
          <p14:tracePt t="84653" x="6842125" y="5576888"/>
          <p14:tracePt t="84671" x="6846888" y="5576888"/>
          <p14:tracePt t="84686" x="6858000" y="5572125"/>
          <p14:tracePt t="84703" x="6862763" y="5565775"/>
          <p14:tracePt t="84720" x="6869113" y="5549900"/>
          <p14:tracePt t="84736" x="6873875" y="5545138"/>
          <p14:tracePt t="84753" x="6873875" y="5538788"/>
          <p14:tracePt t="84769" x="6880225" y="5529263"/>
          <p14:tracePt t="84786" x="6884988" y="5511800"/>
          <p14:tracePt t="84819" x="6889750" y="5495925"/>
          <p14:tracePt t="84902" x="6889750" y="5491163"/>
          <p14:tracePt t="84984" x="6889750" y="5484813"/>
          <p14:tracePt t="85003" x="6880225" y="5484813"/>
          <p14:tracePt t="85008" x="6873875" y="5484813"/>
          <p14:tracePt t="85019" x="6869113" y="5484813"/>
          <p14:tracePt t="85037" x="6853238" y="5484813"/>
          <p14:tracePt t="85052" x="6842125" y="5484813"/>
          <p14:tracePt t="85069" x="6831013" y="5484813"/>
          <p14:tracePt t="85394" x="6819900" y="5484813"/>
          <p14:tracePt t="85413" x="6815138" y="5484813"/>
          <p14:tracePt t="85424" x="6808788" y="5484813"/>
          <p14:tracePt t="85436" x="6804025" y="5484813"/>
          <p14:tracePt t="87193" x="6804025" y="5480050"/>
          <p14:tracePt t="89588" x="6792913" y="5457825"/>
          <p14:tracePt t="89592" x="6781800" y="5446713"/>
          <p14:tracePt t="89603" x="6738938" y="5399088"/>
          <p14:tracePt t="89620" x="6619875" y="5329238"/>
          <p14:tracePt t="89636" x="6269038" y="5021263"/>
          <p14:tracePt t="89653" x="6107113" y="4857750"/>
          <p14:tracePt t="89671" x="5880100" y="4610100"/>
          <p14:tracePt t="89703" x="5646738" y="4259263"/>
          <p14:tracePt t="89736" x="5599113" y="4086225"/>
          <p14:tracePt t="89769" x="5592763" y="3852863"/>
          <p14:tracePt t="89786" x="5592763" y="3794125"/>
          <p14:tracePt t="89803" x="5592763" y="3724275"/>
          <p14:tracePt t="89819" x="5592763" y="3675063"/>
          <p14:tracePt t="89836" x="5592763" y="3605213"/>
          <p14:tracePt t="89853" x="5583238" y="3497263"/>
          <p14:tracePt t="89869" x="5576888" y="3425825"/>
          <p14:tracePt t="89886" x="5556250" y="3351213"/>
          <p14:tracePt t="89903" x="5545138" y="3279775"/>
          <p14:tracePt t="89920" x="5468938" y="3048000"/>
          <p14:tracePt t="89936" x="5441950" y="2962275"/>
          <p14:tracePt t="89953" x="5387975" y="2863850"/>
          <p14:tracePt t="89971" x="5372100" y="2735263"/>
          <p14:tracePt t="89986" x="5365750" y="2659063"/>
          <p14:tracePt t="90003" x="5365750" y="2620963"/>
          <p14:tracePt t="90019" x="5365750" y="2593975"/>
          <p14:tracePt t="90036" x="5365750" y="2578100"/>
          <p14:tracePt t="90053" x="5365750" y="2571750"/>
          <p14:tracePt t="90070" x="5365750" y="2562225"/>
          <p14:tracePt t="90086" x="5365750" y="2555875"/>
          <p14:tracePt t="90103" x="5365750" y="2551113"/>
          <p14:tracePt t="90140" x="5360988" y="2544763"/>
          <p14:tracePt t="90163" x="5356225" y="2544763"/>
          <p14:tracePt t="90176" x="5345113" y="2540000"/>
          <p14:tracePt t="90190" x="5329238" y="2540000"/>
          <p14:tracePt t="90203" x="5307013" y="2540000"/>
          <p14:tracePt t="90220" x="5291138" y="2540000"/>
          <p14:tracePt t="90236" x="5257800" y="2540000"/>
          <p14:tracePt t="90253" x="5253038" y="2540000"/>
          <p14:tracePt t="90269" x="5241925" y="2540000"/>
          <p14:tracePt t="90286" x="5226050" y="2540000"/>
          <p14:tracePt t="90303" x="5210175" y="2540000"/>
          <p14:tracePt t="90319" x="5176838" y="2528888"/>
          <p14:tracePt t="90336" x="5172075" y="2524125"/>
          <p14:tracePt t="90353" x="5165725" y="2497138"/>
          <p14:tracePt t="90369" x="5165725" y="2436813"/>
          <p14:tracePt t="90386" x="5165725" y="2382838"/>
          <p14:tracePt t="90403" x="5183188" y="2254250"/>
          <p14:tracePt t="90419" x="5210175" y="2220913"/>
          <p14:tracePt t="90436" x="5248275" y="2189163"/>
          <p14:tracePt t="90453" x="5291138" y="2182813"/>
          <p14:tracePt t="90470" x="5387975" y="2178050"/>
          <p14:tracePt t="90486" x="5475288" y="2178050"/>
          <p14:tracePt t="90503" x="5518150" y="2178050"/>
          <p14:tracePt t="90519" x="5576888" y="2178050"/>
          <p14:tracePt t="90536" x="5630863" y="2220913"/>
          <p14:tracePt t="90553" x="5668963" y="2236788"/>
          <p14:tracePt t="90569" x="5707063" y="2270125"/>
          <p14:tracePt t="90586" x="5734050" y="2290763"/>
          <p14:tracePt t="90603" x="5765800" y="2351088"/>
          <p14:tracePt t="90620" x="5837238" y="2447925"/>
          <p14:tracePt t="90636" x="5853113" y="2517775"/>
          <p14:tracePt t="90653" x="5857875" y="2551113"/>
          <p14:tracePt t="90669" x="5857875" y="2589213"/>
          <p14:tracePt t="90687" x="5853113" y="2605088"/>
          <p14:tracePt t="90703" x="5837238" y="2609850"/>
          <p14:tracePt t="90720" x="5799138" y="2609850"/>
          <p14:tracePt t="90736" x="5772150" y="2609850"/>
          <p14:tracePt t="90753" x="5673725" y="2598738"/>
          <p14:tracePt t="90769" x="5619750" y="2562225"/>
          <p14:tracePt t="90786" x="5565775" y="2535238"/>
          <p14:tracePt t="90803" x="5511800" y="2501900"/>
          <p14:tracePt t="90819" x="5480050" y="2490788"/>
          <p14:tracePt t="90836" x="5480050" y="2486025"/>
          <p14:tracePt t="90853" x="5480050" y="2481263"/>
          <p14:tracePt t="90869" x="5480050" y="2470150"/>
          <p14:tracePt t="90886" x="5484813" y="2454275"/>
          <p14:tracePt t="90903" x="5518150" y="2454275"/>
          <p14:tracePt t="90919" x="5556250" y="2454275"/>
          <p14:tracePt t="90936" x="5583238" y="2454275"/>
          <p14:tracePt t="90941" x="5588000" y="2454275"/>
          <p14:tracePt t="90954" x="5592763" y="2454275"/>
          <p14:tracePt t="90970" x="5599113" y="2454275"/>
          <p14:tracePt t="90994" x="5603875" y="2459038"/>
          <p14:tracePt t="91011" x="5603875" y="2463800"/>
          <p14:tracePt t="91021" x="5603875" y="2470150"/>
          <p14:tracePt t="91036" x="5603875" y="2481263"/>
          <p14:tracePt t="91066" x="5603875" y="2490788"/>
          <p14:tracePt t="91077" x="5603875" y="2497138"/>
          <p14:tracePt t="91111" x="5603875" y="2501900"/>
          <p14:tracePt t="91133" x="5599113" y="2501900"/>
          <p14:tracePt t="91146" x="5592763" y="2501900"/>
          <p14:tracePt t="91156" x="5576888" y="2501900"/>
          <p14:tracePt t="91173" x="5572125" y="2501900"/>
          <p14:tracePt t="91186" x="5549900" y="2490788"/>
          <p14:tracePt t="91203" x="5518150" y="2447925"/>
          <p14:tracePt t="91221" x="5464175" y="2393950"/>
          <p14:tracePt t="91236" x="5453063" y="2351088"/>
          <p14:tracePt t="91253" x="5453063" y="2286000"/>
          <p14:tracePt t="91270" x="5453063" y="2247900"/>
          <p14:tracePt t="91286" x="5453063" y="2236788"/>
          <p14:tracePt t="91303" x="5475288" y="2227263"/>
          <p14:tracePt t="91319" x="5518150" y="2227263"/>
          <p14:tracePt t="91336" x="5610225" y="2227263"/>
          <p14:tracePt t="91353" x="5673725" y="2232025"/>
          <p14:tracePt t="91369" x="5745163" y="2254250"/>
          <p14:tracePt t="91386" x="5803900" y="2301875"/>
          <p14:tracePt t="91403" x="5864225" y="2382838"/>
          <p14:tracePt t="91420" x="5873750" y="2459038"/>
          <p14:tracePt t="91436" x="5873750" y="2513013"/>
          <p14:tracePt t="91442" x="5826125" y="2562225"/>
          <p14:tracePt t="91453" x="5788025" y="2571750"/>
          <p14:tracePt t="91470" x="5684838" y="2605088"/>
          <p14:tracePt t="91486" x="5614988" y="2609850"/>
          <p14:tracePt t="91503" x="5522913" y="2609850"/>
          <p14:tracePt t="91519" x="5414963" y="2589213"/>
          <p14:tracePt t="91536" x="5349875" y="2555875"/>
          <p14:tracePt t="91553" x="5280025" y="2490788"/>
          <p14:tracePt t="91570" x="5237163" y="2409825"/>
          <p14:tracePt t="91586" x="5176838" y="2335213"/>
          <p14:tracePt t="91603" x="5149850" y="2254250"/>
          <p14:tracePt t="91620" x="5149850" y="2216150"/>
          <p14:tracePt t="91636" x="5149850" y="2193925"/>
          <p14:tracePt t="91653" x="5165725" y="2178050"/>
          <p14:tracePt t="91671" x="5318125" y="2166938"/>
          <p14:tracePt t="91687" x="5410200" y="2162175"/>
          <p14:tracePt t="91703" x="5545138" y="2162175"/>
          <p14:tracePt t="91720" x="5842000" y="2162175"/>
          <p14:tracePt t="91736" x="6111875" y="2220913"/>
          <p14:tracePt t="91753" x="6334125" y="2290763"/>
          <p14:tracePt t="91769" x="6442075" y="2339975"/>
          <p14:tracePt t="91786" x="6507163" y="2382838"/>
          <p14:tracePt t="91803" x="6523038" y="2420938"/>
          <p14:tracePt t="91819" x="6523038" y="2463800"/>
          <p14:tracePt t="91836" x="6523038" y="2508250"/>
          <p14:tracePt t="91853" x="6496050" y="2551113"/>
          <p14:tracePt t="91869" x="6453188" y="2593975"/>
          <p14:tracePt t="91886" x="6327775" y="2647950"/>
          <p14:tracePt t="91903" x="6154738" y="2670175"/>
          <p14:tracePt t="91920" x="6026150" y="2681288"/>
          <p14:tracePt t="91937" x="5907088" y="2681288"/>
          <p14:tracePt t="91942" x="5707063" y="2659063"/>
          <p14:tracePt t="91953" x="5545138" y="2605088"/>
          <p14:tracePt t="91970" x="5430838" y="2555875"/>
          <p14:tracePt t="91986" x="5253038" y="2481263"/>
          <p14:tracePt t="92003" x="5106988" y="2393950"/>
          <p14:tracePt t="92019" x="5026025" y="2324100"/>
          <p14:tracePt t="92036" x="4960938" y="2274888"/>
          <p14:tracePt t="92053" x="4933950" y="2247900"/>
          <p14:tracePt t="92069" x="4906963" y="2205038"/>
          <p14:tracePt t="92086" x="4906963" y="2166938"/>
          <p14:tracePt t="92103" x="4906963" y="2139950"/>
          <p14:tracePt t="92120" x="4933950" y="2097088"/>
          <p14:tracePt t="92136" x="4956175" y="2081213"/>
          <p14:tracePt t="92153" x="4987925" y="2074863"/>
          <p14:tracePt t="92172" x="5064125" y="2074863"/>
          <p14:tracePt t="92186" x="5102225" y="2074863"/>
          <p14:tracePt t="92204" x="5165725" y="2074863"/>
          <p14:tracePt t="92220" x="5268913" y="2074863"/>
          <p14:tracePt t="92236" x="5302250" y="2085975"/>
          <p14:tracePt t="92253" x="5338763" y="2101850"/>
          <p14:tracePt t="92269" x="5376863" y="2135188"/>
          <p14:tracePt t="92286" x="5403850" y="2182813"/>
          <p14:tracePt t="92303" x="5426075" y="2263775"/>
          <p14:tracePt t="92320" x="5437188" y="2344738"/>
          <p14:tracePt t="92336" x="5437188" y="2393950"/>
          <p14:tracePt t="92353" x="5437188" y="2447925"/>
          <p14:tracePt t="92370" x="5419725" y="2486025"/>
          <p14:tracePt t="92386" x="5376863" y="2497138"/>
          <p14:tracePt t="92403" x="5307013" y="2501900"/>
          <p14:tracePt t="92420" x="5264150" y="2513013"/>
          <p14:tracePt t="92436" x="5138738" y="2513013"/>
          <p14:tracePt t="92453" x="5080000" y="2513013"/>
          <p14:tracePt t="92470" x="5021263" y="2490788"/>
          <p14:tracePt t="92486" x="4949825" y="2436813"/>
          <p14:tracePt t="92503" x="4891088" y="2378075"/>
          <p14:tracePt t="92520" x="4864100" y="2328863"/>
          <p14:tracePt t="92536" x="4857750" y="2297113"/>
          <p14:tracePt t="92553" x="4857750" y="2274888"/>
          <p14:tracePt t="92569" x="4879975" y="2232025"/>
          <p14:tracePt t="92586" x="4906963" y="2209800"/>
          <p14:tracePt t="92603" x="4999038" y="2182813"/>
          <p14:tracePt t="92619" x="5118100" y="2166938"/>
          <p14:tracePt t="92636" x="5210175" y="2166938"/>
          <p14:tracePt t="92654" x="5419725" y="2178050"/>
          <p14:tracePt t="92671" x="5484813" y="2200275"/>
          <p14:tracePt t="92687" x="5529263" y="2220913"/>
          <p14:tracePt t="92703" x="5545138" y="2227263"/>
          <p14:tracePt t="92721" x="5561013" y="2247900"/>
          <p14:tracePt t="92736" x="5561013" y="2270125"/>
          <p14:tracePt t="92753" x="5561013" y="2301875"/>
          <p14:tracePt t="92769" x="5561013" y="2362200"/>
          <p14:tracePt t="92786" x="5561013" y="2409825"/>
          <p14:tracePt t="92803" x="5556250" y="2481263"/>
          <p14:tracePt t="92819" x="5522913" y="2517775"/>
          <p14:tracePt t="92836" x="5507038" y="2535238"/>
          <p14:tracePt t="92853" x="5475288" y="2544763"/>
          <p14:tracePt t="92869" x="5437188" y="2571750"/>
          <p14:tracePt t="92886" x="5392738" y="2571750"/>
          <p14:tracePt t="92903" x="5349875" y="2571750"/>
          <p14:tracePt t="92920" x="5307013" y="2571750"/>
          <p14:tracePt t="92936" x="5210175" y="2535238"/>
          <p14:tracePt t="92953" x="5183188" y="2513013"/>
          <p14:tracePt t="92970" x="5156200" y="2508250"/>
          <p14:tracePt t="92986" x="5145088" y="2490788"/>
          <p14:tracePt t="93003" x="5138738" y="2420938"/>
          <p14:tracePt t="93020" x="5138738" y="2366963"/>
          <p14:tracePt t="93036" x="5138738" y="2328863"/>
          <p14:tracePt t="93053" x="5183188" y="2274888"/>
          <p14:tracePt t="93069" x="5248275" y="2243138"/>
          <p14:tracePt t="93086" x="5318125" y="2220913"/>
          <p14:tracePt t="93103" x="5410200" y="2216150"/>
          <p14:tracePt t="93119" x="5480050" y="2216150"/>
          <p14:tracePt t="93136" x="5572125" y="2216150"/>
          <p14:tracePt t="93153" x="5707063" y="2232025"/>
          <p14:tracePt t="93170" x="5776913" y="2274888"/>
          <p14:tracePt t="93187" x="5815013" y="2301875"/>
          <p14:tracePt t="93203" x="5846763" y="2328863"/>
          <p14:tracePt t="93220" x="5880100" y="2409825"/>
          <p14:tracePt t="93236" x="5891213" y="2459038"/>
          <p14:tracePt t="93253" x="5895975" y="2528888"/>
          <p14:tracePt t="93270" x="5900738" y="2566988"/>
          <p14:tracePt t="93286" x="5900738" y="2593975"/>
          <p14:tracePt t="93303" x="5884863" y="2616200"/>
          <p14:tracePt t="93319" x="5873750" y="2616200"/>
          <p14:tracePt t="93336" x="5857875" y="2616200"/>
          <p14:tracePt t="93353" x="5830888" y="2616200"/>
          <p14:tracePt t="93370" x="5772150" y="2616200"/>
          <p14:tracePt t="93386" x="5718175" y="2616200"/>
          <p14:tracePt t="93403" x="5657850" y="2616200"/>
          <p14:tracePt t="93420" x="5441950" y="2513013"/>
          <p14:tracePt t="93437" x="5356225" y="2463800"/>
          <p14:tracePt t="93453" x="5248275" y="2389188"/>
          <p14:tracePt t="93470" x="5187950" y="2362200"/>
          <p14:tracePt t="93486" x="5091113" y="2274888"/>
          <p14:tracePt t="93503" x="5064125" y="2254250"/>
          <p14:tracePt t="93520" x="5041900" y="2236788"/>
          <p14:tracePt t="93536" x="5041900" y="2209800"/>
          <p14:tracePt t="93553" x="5041900" y="2189163"/>
          <p14:tracePt t="93569" x="5053013" y="2162175"/>
          <p14:tracePt t="93586" x="5084763" y="2151063"/>
          <p14:tracePt t="93603" x="5122863" y="2124075"/>
          <p14:tracePt t="93619" x="5183188" y="2117725"/>
          <p14:tracePt t="93636" x="5214938" y="2112963"/>
          <p14:tracePt t="93653" x="5230813" y="2108200"/>
          <p14:tracePt t="93687" x="5241925" y="2108200"/>
          <p14:tracePt t="93696" x="5253038" y="2108200"/>
          <p14:tracePt t="93709" x="5275263" y="2124075"/>
          <p14:tracePt t="93721" x="5284788" y="2139950"/>
          <p14:tracePt t="93736" x="5318125" y="2162175"/>
          <p14:tracePt t="93753" x="5338763" y="2182813"/>
          <p14:tracePt t="93769" x="5349875" y="2216150"/>
          <p14:tracePt t="93786" x="5356225" y="2247900"/>
          <p14:tracePt t="93803" x="5356225" y="2286000"/>
          <p14:tracePt t="93819" x="5356225" y="2308225"/>
          <p14:tracePt t="93836" x="5356225" y="2328863"/>
          <p14:tracePt t="93853" x="5356225" y="2355850"/>
          <p14:tracePt t="93870" x="5356225" y="2382838"/>
          <p14:tracePt t="93886" x="5356225" y="2393950"/>
          <p14:tracePt t="93903" x="5356225" y="2398713"/>
          <p14:tracePt t="93920" x="5356225" y="2420938"/>
          <p14:tracePt t="93936" x="5345113" y="2427288"/>
          <p14:tracePt t="93942" x="5345113" y="2432050"/>
          <p14:tracePt t="94219" x="5334000" y="2443163"/>
          <p14:tracePt t="94244" x="5334000" y="2447925"/>
          <p14:tracePt t="94251" x="5329238" y="2454275"/>
          <p14:tracePt t="94269" x="5329238" y="2463800"/>
          <p14:tracePt t="94279" x="5329238" y="2470150"/>
          <p14:tracePt t="94288" x="5329238" y="2474913"/>
          <p14:tracePt t="94304" x="5329238" y="2481263"/>
          <p14:tracePt t="94319" x="5322888" y="2486025"/>
          <p14:tracePt t="94353" x="5302250" y="2517775"/>
          <p14:tracePt t="94386" x="5284788" y="2540000"/>
          <p14:tracePt t="94421" x="5280025" y="2555875"/>
          <p14:tracePt t="94436" x="5275263" y="2555875"/>
          <p14:tracePt t="94461" x="5264150" y="2555875"/>
          <p14:tracePt t="94470" x="5257800" y="2555875"/>
          <p14:tracePt t="94486" x="5248275" y="2555875"/>
          <p14:tracePt t="94503" x="5230813" y="2555875"/>
          <p14:tracePt t="94520" x="5199063" y="2555875"/>
          <p14:tracePt t="94536" x="5187950" y="2555875"/>
          <p14:tracePt t="94553" x="5172075" y="2555875"/>
          <p14:tracePt t="94570" x="5165725" y="2555875"/>
          <p14:tracePt t="94603" x="5160963" y="2555875"/>
          <p14:tracePt t="94620" x="5145088" y="2551113"/>
          <p14:tracePt t="94636" x="5138738" y="2551113"/>
          <p14:tracePt t="94760" x="5133975" y="2551113"/>
          <p14:tracePt t="94784" x="5118100" y="2555875"/>
          <p14:tracePt t="94809" x="5106988" y="2562225"/>
          <p14:tracePt t="94818" x="5102225" y="2562225"/>
          <p14:tracePt t="94879" x="5095875" y="2562225"/>
          <p14:tracePt t="94891" x="5095875" y="2551113"/>
          <p14:tracePt t="94900" x="5084763" y="2535238"/>
          <p14:tracePt t="94910" x="5084763" y="2524125"/>
          <p14:tracePt t="94920" x="5084763" y="2517775"/>
          <p14:tracePt t="94936" x="5084763" y="2486025"/>
          <p14:tracePt t="94941" x="5084763" y="2470150"/>
          <p14:tracePt t="94955" x="5084763" y="2447925"/>
          <p14:tracePt t="94970" x="5084763" y="2427288"/>
          <p14:tracePt t="94986" x="5084763" y="2409825"/>
          <p14:tracePt t="95003" x="5091113" y="2382838"/>
          <p14:tracePt t="95019" x="5102225" y="2355850"/>
          <p14:tracePt t="95037" x="5106988" y="2344738"/>
          <p14:tracePt t="95053" x="5133975" y="2308225"/>
          <p14:tracePt t="95070" x="5172075" y="2290763"/>
          <p14:tracePt t="95086" x="5221288" y="2263775"/>
          <p14:tracePt t="95103" x="5248275" y="2254250"/>
          <p14:tracePt t="95119" x="5264150" y="2243138"/>
          <p14:tracePt t="95136" x="5268913" y="2236788"/>
          <p14:tracePt t="95153" x="5291138" y="2236788"/>
          <p14:tracePt t="95171" x="5302250" y="2236788"/>
          <p14:tracePt t="95186" x="5311775" y="2236788"/>
          <p14:tracePt t="95203" x="5334000" y="2236788"/>
          <p14:tracePt t="95220" x="5356225" y="2236788"/>
          <p14:tracePt t="95236" x="5383213" y="2243138"/>
          <p14:tracePt t="95253" x="5410200" y="2263775"/>
          <p14:tracePt t="95269" x="5441950" y="2274888"/>
          <p14:tracePt t="95286" x="5495925" y="2312988"/>
          <p14:tracePt t="95303" x="5518150" y="2328863"/>
          <p14:tracePt t="95319" x="5529263" y="2335213"/>
          <p14:tracePt t="95336" x="5538788" y="2344738"/>
          <p14:tracePt t="95369" x="5538788" y="2355850"/>
          <p14:tracePt t="95386" x="5545138" y="2362200"/>
          <p14:tracePt t="95403" x="5545138" y="2371725"/>
          <p14:tracePt t="95437" x="5545138" y="2389188"/>
          <p14:tracePt t="95443" x="5545138" y="2393950"/>
          <p14:tracePt t="95453" x="5545138" y="2409825"/>
          <p14:tracePt t="95470" x="5545138" y="2420938"/>
          <p14:tracePt t="95486" x="5534025" y="2432050"/>
          <p14:tracePt t="95503" x="5522913" y="2454275"/>
          <p14:tracePt t="95520" x="5502275" y="2490788"/>
          <p14:tracePt t="95536" x="5484813" y="2508250"/>
          <p14:tracePt t="95553" x="5464175" y="2524125"/>
          <p14:tracePt t="95569" x="5441950" y="2562225"/>
          <p14:tracePt t="95586" x="5430838" y="2571750"/>
          <p14:tracePt t="95603" x="5414963" y="2589213"/>
          <p14:tracePt t="95620" x="5387975" y="2609850"/>
          <p14:tracePt t="95653" x="5376863" y="2616200"/>
          <p14:tracePt t="95671" x="5372100" y="2620963"/>
          <p14:tracePt t="95687" x="5360988" y="2625725"/>
          <p14:tracePt t="95703" x="5345113" y="2636838"/>
          <p14:tracePt t="95721" x="5329238" y="2647950"/>
          <p14:tracePt t="95736" x="5307013" y="2647950"/>
          <p14:tracePt t="95753" x="5302250" y="2652713"/>
          <p14:tracePt t="95770" x="5284788" y="2659063"/>
          <p14:tracePt t="95803" x="5275263" y="2659063"/>
          <p14:tracePt t="95819" x="5257800" y="2659063"/>
          <p14:tracePt t="95836" x="5241925" y="2659063"/>
          <p14:tracePt t="95869" x="5226050" y="2659063"/>
          <p14:tracePt t="95886" x="5214938" y="2659063"/>
          <p14:tracePt t="95903" x="5199063" y="2652713"/>
          <p14:tracePt t="95922" x="5176838" y="2625725"/>
          <p14:tracePt t="95937" x="5156200" y="2616200"/>
          <p14:tracePt t="95953" x="5145088" y="2616200"/>
          <p14:tracePt t="95970" x="5133975" y="2605088"/>
          <p14:tracePt t="95986" x="5122863" y="2593975"/>
          <p14:tracePt t="96003" x="5111750" y="2571750"/>
          <p14:tracePt t="96020" x="5106988" y="2540000"/>
          <p14:tracePt t="96036" x="5106988" y="2508250"/>
          <p14:tracePt t="96053" x="5106988" y="2420938"/>
          <p14:tracePt t="96069" x="5106988" y="2393950"/>
          <p14:tracePt t="96086" x="5106988" y="2355850"/>
          <p14:tracePt t="96103" x="5106988" y="2339975"/>
          <p14:tracePt t="96119" x="5111750" y="2312988"/>
          <p14:tracePt t="96136" x="5122863" y="2301875"/>
          <p14:tracePt t="96170" x="5145088" y="2301875"/>
          <p14:tracePt t="96187" x="5160963" y="2297113"/>
          <p14:tracePt t="96203" x="5187950" y="2290763"/>
          <p14:tracePt t="96220" x="5253038" y="2270125"/>
          <p14:tracePt t="96236" x="5302250" y="2263775"/>
          <p14:tracePt t="96254" x="5345113" y="2263775"/>
          <p14:tracePt t="96271" x="5410200" y="2259013"/>
          <p14:tracePt t="96286" x="5468938" y="2259013"/>
          <p14:tracePt t="96303" x="5491163" y="2259013"/>
          <p14:tracePt t="96319" x="5522913" y="2259013"/>
          <p14:tracePt t="96336" x="5529263" y="2259013"/>
          <p14:tracePt t="96353" x="5538788" y="2259013"/>
          <p14:tracePt t="96370" x="5545138" y="2259013"/>
          <p14:tracePt t="96386" x="5556250" y="2274888"/>
          <p14:tracePt t="96421" x="5565775" y="2297113"/>
          <p14:tracePt t="96437" x="5576888" y="2324100"/>
          <p14:tracePt t="96453" x="5583238" y="2339975"/>
          <p14:tracePt t="96470" x="5588000" y="2351088"/>
          <p14:tracePt t="96486" x="5588000" y="2366963"/>
          <p14:tracePt t="96503" x="5588000" y="2389188"/>
          <p14:tracePt t="96536" x="5588000" y="2393950"/>
          <p14:tracePt t="96561" x="5588000" y="2405063"/>
          <p14:tracePt t="96651" x="5588000" y="2416175"/>
          <p14:tracePt t="96666" x="5588000" y="2420938"/>
          <p14:tracePt t="96677" x="5588000" y="2436813"/>
          <p14:tracePt t="96686" x="5588000" y="2447925"/>
          <p14:tracePt t="96704" x="5614988" y="2551113"/>
          <p14:tracePt t="96721" x="5680075" y="2659063"/>
          <p14:tracePt t="96736" x="5707063" y="2782888"/>
          <p14:tracePt t="96753" x="5761038" y="2967038"/>
          <p14:tracePt t="96770" x="6019800" y="3675063"/>
          <p14:tracePt t="96786" x="6138863" y="4021138"/>
          <p14:tracePt t="96803" x="6318250" y="4430713"/>
          <p14:tracePt t="96820" x="6534150" y="4938713"/>
          <p14:tracePt t="96836" x="6680200" y="5226050"/>
          <p14:tracePt t="96853" x="6788150" y="5414963"/>
          <p14:tracePt t="96870" x="6835775" y="5511800"/>
          <p14:tracePt t="96886" x="6862763" y="5565775"/>
          <p14:tracePt t="96903" x="6873875" y="5592763"/>
          <p14:tracePt t="96921" x="6884988" y="5614988"/>
          <p14:tracePt t="97032" x="6896100" y="5614988"/>
          <p14:tracePt t="97041" x="6896100" y="5610225"/>
          <p14:tracePt t="97051" x="6896100" y="5599113"/>
          <p14:tracePt t="97056" x="6896100" y="5592763"/>
          <p14:tracePt t="97069" x="6896100" y="5561013"/>
          <p14:tracePt t="97086" x="6869113" y="5522913"/>
          <p14:tracePt t="97103" x="6846888" y="5484813"/>
          <p14:tracePt t="97120" x="6781800" y="5426075"/>
          <p14:tracePt t="97136" x="6716713" y="5372100"/>
          <p14:tracePt t="97153" x="6646863" y="5345113"/>
          <p14:tracePt t="97171" x="6608763" y="5329238"/>
          <p14:tracePt t="97186" x="6561138" y="5322888"/>
          <p14:tracePt t="97205" x="6484938" y="5307013"/>
          <p14:tracePt t="97221" x="6446838" y="5302250"/>
          <p14:tracePt t="97236" x="6408738" y="5302250"/>
          <p14:tracePt t="97253" x="6388100" y="5302250"/>
          <p14:tracePt t="97270" x="6327775" y="5302250"/>
          <p14:tracePt t="97286" x="6300788" y="5302250"/>
          <p14:tracePt t="97303" x="6269038" y="5302250"/>
          <p14:tracePt t="97320" x="6230938" y="5318125"/>
          <p14:tracePt t="97336" x="6226175" y="5318125"/>
          <p14:tracePt t="97474" x="6219825" y="5322888"/>
          <p14:tracePt t="97485" x="6219825" y="5329238"/>
          <p14:tracePt t="97510" x="6219825" y="5334000"/>
          <p14:tracePt t="97520" x="6219825" y="5338763"/>
          <p14:tracePt t="97531" x="6219825" y="5345113"/>
          <p14:tracePt t="97544" x="6226175" y="5345113"/>
          <p14:tracePt t="97554" x="6237288" y="5345113"/>
          <p14:tracePt t="97570" x="6257925" y="5356225"/>
          <p14:tracePt t="97586" x="6273800" y="5356225"/>
          <p14:tracePt t="97603" x="6291263" y="5360988"/>
          <p14:tracePt t="97619" x="6318250" y="5360988"/>
          <p14:tracePt t="97636" x="6345238" y="5360988"/>
          <p14:tracePt t="97653" x="6354763" y="5360988"/>
          <p14:tracePt t="97671" x="6372225" y="5360988"/>
          <p14:tracePt t="97687" x="6381750" y="5360988"/>
          <p14:tracePt t="97703" x="6392863" y="5360988"/>
          <p14:tracePt t="97720" x="6403975" y="5360988"/>
          <p14:tracePt t="97736" x="6408738" y="5360988"/>
          <p14:tracePt t="97754" x="6419850" y="5360988"/>
          <p14:tracePt t="98092" x="6415088" y="5376863"/>
          <p14:tracePt t="98104" x="6399213" y="5399088"/>
          <p14:tracePt t="98119" x="6372225" y="5453063"/>
          <p14:tracePt t="98136" x="6296025" y="5529263"/>
          <p14:tracePt t="98153" x="6253163" y="5603875"/>
          <p14:tracePt t="98170" x="6203950" y="5684838"/>
          <p14:tracePt t="98186" x="6145213" y="5788025"/>
          <p14:tracePt t="98220" x="6080125" y="5864225"/>
          <p14:tracePt t="98253" x="6015038" y="5918200"/>
          <p14:tracePt t="98286" x="5927725" y="5992813"/>
          <p14:tracePt t="98303" x="5895975" y="6003925"/>
          <p14:tracePt t="98320" x="5846763" y="6042025"/>
          <p14:tracePt t="98336" x="5799138" y="6073775"/>
          <p14:tracePt t="98353" x="5776913" y="6084888"/>
          <p14:tracePt t="98370" x="5729288" y="6122988"/>
          <p14:tracePt t="98386" x="5695950" y="6145213"/>
          <p14:tracePt t="98403" x="5664200" y="6165850"/>
          <p14:tracePt t="98421" x="5637213" y="6181725"/>
          <p14:tracePt t="98437" x="5630863" y="6208713"/>
          <p14:tracePt t="98454" x="5619750" y="6215063"/>
          <p14:tracePt t="98471" x="5588000" y="6242050"/>
          <p14:tracePt t="98486" x="5556250" y="6264275"/>
          <p14:tracePt t="98503" x="5534025" y="6280150"/>
          <p14:tracePt t="98520" x="5511800" y="6284913"/>
          <p14:tracePt t="98536" x="5480050" y="6311900"/>
          <p14:tracePt t="98683" x="5480050" y="6300788"/>
          <p14:tracePt t="98703" x="5484813" y="6291263"/>
          <p14:tracePt t="98720" x="5495925" y="6284913"/>
          <p14:tracePt t="98736" x="5511800" y="6264275"/>
          <p14:tracePt t="98753" x="5518150" y="6253163"/>
          <p14:tracePt t="98769" x="5538788" y="6237288"/>
          <p14:tracePt t="98786" x="5545138" y="6230938"/>
          <p14:tracePt t="98803" x="5565775" y="6203950"/>
          <p14:tracePt t="98819" x="5576888" y="6199188"/>
          <p14:tracePt t="98836" x="5583238" y="6192838"/>
          <p14:tracePt t="98853" x="5592763" y="6176963"/>
          <p14:tracePt t="98870" x="5599113" y="6165850"/>
          <p14:tracePt t="98886" x="5614988" y="6161088"/>
          <p14:tracePt t="98904" x="5630863" y="6127750"/>
          <p14:tracePt t="98920" x="5653088" y="6107113"/>
          <p14:tracePt t="98937" x="5695950" y="6064250"/>
          <p14:tracePt t="98943" x="5749925" y="6010275"/>
          <p14:tracePt t="98953" x="5783263" y="5983288"/>
          <p14:tracePt t="98970" x="5864225" y="5911850"/>
          <p14:tracePt t="98986" x="5918200" y="5857875"/>
          <p14:tracePt t="99003" x="5972175" y="5803900"/>
          <p14:tracePt t="99020" x="6122988" y="5668963"/>
          <p14:tracePt t="99036" x="6181725" y="5610225"/>
          <p14:tracePt t="99053" x="6257925" y="5538788"/>
          <p14:tracePt t="99070" x="6350000" y="5441950"/>
          <p14:tracePt t="99086" x="6408738" y="5376863"/>
          <p14:tracePt t="99103" x="6457950" y="5311775"/>
          <p14:tracePt t="99120" x="6500813" y="5257800"/>
          <p14:tracePt t="99136" x="6538913" y="5210175"/>
          <p14:tracePt t="99153" x="6615113" y="5133975"/>
          <p14:tracePt t="99173" x="6662738" y="5084763"/>
          <p14:tracePt t="99187" x="6700838" y="5041900"/>
          <p14:tracePt t="99203" x="6723063" y="5021263"/>
          <p14:tracePt t="99220" x="6734175" y="5010150"/>
          <p14:tracePt t="99516" x="6707188" y="5030788"/>
          <p14:tracePt t="99523" x="6700838" y="5030788"/>
          <p14:tracePt t="99534" x="6662738" y="5064125"/>
          <p14:tracePt t="99538" x="6642100" y="5084763"/>
          <p14:tracePt t="99553" x="6538913" y="5138738"/>
          <p14:tracePt t="99571" x="6269038" y="5365750"/>
          <p14:tracePt t="99586" x="6042025" y="5538788"/>
          <p14:tracePt t="99603" x="5922963" y="5630863"/>
          <p14:tracePt t="99619" x="5756275" y="5772150"/>
          <p14:tracePt t="99636" x="5599113" y="5891213"/>
          <p14:tracePt t="99653" x="5502275" y="5976938"/>
          <p14:tracePt t="99671" x="5446713" y="6026150"/>
          <p14:tracePt t="99687" x="5426075" y="6046788"/>
          <p14:tracePt t="99704" x="5410200" y="6069013"/>
          <p14:tracePt t="99720" x="5403850" y="6073775"/>
          <p14:tracePt t="99736" x="5365750" y="6100763"/>
          <p14:tracePt t="99753" x="5349875" y="6118225"/>
          <p14:tracePt t="99770" x="5318125" y="6145213"/>
          <p14:tracePt t="99786" x="5280025" y="6176963"/>
          <p14:tracePt t="99803" x="5237163" y="6226175"/>
          <p14:tracePt t="99820" x="5226050" y="6242050"/>
          <p14:tracePt t="99836" x="5214938" y="6257925"/>
          <p14:tracePt t="99853" x="5192713" y="6284913"/>
          <p14:tracePt t="99870" x="5192713" y="6291263"/>
          <p14:tracePt t="100170" x="5176838" y="6307138"/>
          <p14:tracePt t="100187" x="5172075" y="6311900"/>
          <p14:tracePt t="100203" x="5165725" y="6323013"/>
          <p14:tracePt t="100284" x="5176838" y="6311900"/>
          <p14:tracePt t="100296" x="5183188" y="6307138"/>
          <p14:tracePt t="100309" x="5187950" y="6307138"/>
          <p14:tracePt t="100442" x="5176838" y="6307138"/>
          <p14:tracePt t="100451" x="5165725" y="6307138"/>
          <p14:tracePt t="100460" x="5156200" y="6307138"/>
          <p14:tracePt t="100470" x="5149850" y="6307138"/>
          <p14:tracePt t="100486" x="5129213" y="6307138"/>
          <p14:tracePt t="100503" x="5068888" y="6307138"/>
          <p14:tracePt t="100519" x="4956175" y="6307138"/>
          <p14:tracePt t="100536" x="4875213" y="6307138"/>
          <p14:tracePt t="100553" x="4783138" y="6307138"/>
          <p14:tracePt t="100569" x="4587875" y="6307138"/>
          <p14:tracePt t="100586" x="4533900" y="6307138"/>
          <p14:tracePt t="100603" x="4452938" y="6300788"/>
          <p14:tracePt t="100620" x="4425950" y="6291263"/>
          <p14:tracePt t="100636" x="4421188" y="6280150"/>
          <p14:tracePt t="100653" x="4421188" y="6273800"/>
          <p14:tracePt t="100670" x="4421188" y="6246813"/>
          <p14:tracePt t="100703" x="4421188" y="6230938"/>
          <p14:tracePt t="100720" x="4421188" y="6226175"/>
          <p14:tracePt t="100736" x="4414838" y="6215063"/>
          <p14:tracePt t="100753" x="4394200" y="6203950"/>
          <p14:tracePt t="100770" x="4329113" y="6181725"/>
          <p14:tracePt t="100786" x="4264025" y="6172200"/>
          <p14:tracePt t="100803" x="4176713" y="6154738"/>
          <p14:tracePt t="100820" x="4117975" y="6149975"/>
          <p14:tracePt t="100836" x="4064000" y="6149975"/>
          <p14:tracePt t="100934" x="4075113" y="6149975"/>
          <p14:tracePt t="100944" x="4079875" y="6149975"/>
          <p14:tracePt t="100954" x="4090988" y="6149975"/>
          <p14:tracePt t="100970" x="4095750" y="6149975"/>
          <p14:tracePt t="100986" x="4122738" y="6149975"/>
          <p14:tracePt t="101003" x="4156075" y="6149975"/>
          <p14:tracePt t="101020" x="4171950" y="6149975"/>
          <p14:tracePt t="101036" x="4210050" y="6149975"/>
          <p14:tracePt t="101053" x="4237038" y="6154738"/>
          <p14:tracePt t="101070" x="4279900" y="6172200"/>
          <p14:tracePt t="101086" x="4306888" y="6172200"/>
          <p14:tracePt t="101103" x="4318000" y="6172200"/>
          <p14:tracePt t="101119" x="4371975" y="6172200"/>
          <p14:tracePt t="101136" x="4441825" y="6172200"/>
          <p14:tracePt t="101153" x="4468813" y="6172200"/>
          <p14:tracePt t="101171" x="4502150" y="6172200"/>
          <p14:tracePt t="101186" x="4529138" y="6172200"/>
          <p14:tracePt t="101204" x="4545013" y="6172200"/>
          <p14:tracePt t="101220" x="4556125" y="6172200"/>
          <p14:tracePt t="101236" x="4572000" y="6165850"/>
          <p14:tracePt t="101253" x="4598988" y="6161088"/>
          <p14:tracePt t="101270" x="4621213" y="6127750"/>
          <p14:tracePt t="101286" x="4641850" y="6111875"/>
          <p14:tracePt t="101303" x="4657725" y="6100763"/>
          <p14:tracePt t="101320" x="4702175" y="6064250"/>
          <p14:tracePt t="101336" x="4718050" y="6046788"/>
          <p14:tracePt t="101353" x="4729163" y="6019800"/>
          <p14:tracePt t="101370" x="4756150" y="5965825"/>
          <p14:tracePt t="101386" x="4772025" y="5918200"/>
          <p14:tracePt t="101403" x="4799013" y="5868988"/>
          <p14:tracePt t="101421" x="4821238" y="5826125"/>
          <p14:tracePt t="101437" x="4830763" y="5788025"/>
          <p14:tracePt t="101453" x="4857750" y="5722938"/>
          <p14:tracePt t="101471" x="4879975" y="5653088"/>
          <p14:tracePt t="101486" x="4902200" y="5576888"/>
          <p14:tracePt t="101503" x="4911725" y="5538788"/>
          <p14:tracePt t="101520" x="4911725" y="5502275"/>
          <p14:tracePt t="101536" x="4918075" y="5430838"/>
          <p14:tracePt t="101553" x="4918075" y="5349875"/>
          <p14:tracePt t="101570" x="4929188" y="5291138"/>
          <p14:tracePt t="101586" x="4929188" y="5257800"/>
          <p14:tracePt t="101603" x="4933950" y="5199063"/>
          <p14:tracePt t="101620" x="4938713" y="5149850"/>
          <p14:tracePt t="101636" x="4945063" y="5129213"/>
          <p14:tracePt t="101653" x="4945063" y="5091113"/>
          <p14:tracePt t="101672" x="4949825" y="5041900"/>
          <p14:tracePt t="101686" x="4956175" y="5026025"/>
          <p14:tracePt t="101703" x="4960938" y="4994275"/>
          <p14:tracePt t="101720" x="4972050" y="4972050"/>
          <p14:tracePt t="101736" x="4976813" y="4949825"/>
          <p14:tracePt t="101753" x="4994275" y="4929188"/>
          <p14:tracePt t="101770" x="5014913" y="4895850"/>
          <p14:tracePt t="101786" x="5026025" y="4884738"/>
          <p14:tracePt t="101803" x="5057775" y="4857750"/>
          <p14:tracePt t="101820" x="5080000" y="4841875"/>
          <p14:tracePt t="101836" x="5084763" y="4841875"/>
          <p14:tracePt t="101853" x="5091113" y="4841875"/>
          <p14:tracePt t="101870" x="5102225" y="4841875"/>
          <p14:tracePt t="101925" x="5111750" y="4841875"/>
          <p14:tracePt t="101941" x="5129213" y="4841875"/>
          <p14:tracePt t="101959" x="5133975" y="4841875"/>
          <p14:tracePt t="101969" x="5149850" y="4841875"/>
          <p14:tracePt t="101979" x="5156200" y="4848225"/>
          <p14:tracePt t="101988" x="5156200" y="4852988"/>
          <p14:tracePt t="102003" x="5165725" y="4864100"/>
          <p14:tracePt t="102020" x="5176838" y="4891088"/>
          <p14:tracePt t="102036" x="5203825" y="4945063"/>
          <p14:tracePt t="102053" x="5210175" y="4983163"/>
          <p14:tracePt t="102070" x="5221288" y="5010150"/>
          <p14:tracePt t="102086" x="5230813" y="5026025"/>
          <p14:tracePt t="102103" x="5241925" y="5075238"/>
          <p14:tracePt t="102120" x="5248275" y="5095875"/>
          <p14:tracePt t="102137" x="5253038" y="5122863"/>
          <p14:tracePt t="102153" x="5268913" y="5183188"/>
          <p14:tracePt t="102170" x="5280025" y="5230813"/>
          <p14:tracePt t="102186" x="5295900" y="5275263"/>
          <p14:tracePt t="102203" x="5311775" y="5295900"/>
          <p14:tracePt t="102220" x="5318125" y="5334000"/>
          <p14:tracePt t="102236" x="5334000" y="5372100"/>
          <p14:tracePt t="102253" x="5349875" y="5392738"/>
          <p14:tracePt t="102270" x="5372100" y="5430838"/>
          <p14:tracePt t="102286" x="5392738" y="5464175"/>
          <p14:tracePt t="102303" x="5392738" y="5475288"/>
          <p14:tracePt t="102320" x="5419725" y="5511800"/>
          <p14:tracePt t="102336" x="5437188" y="5549900"/>
          <p14:tracePt t="102353" x="5446713" y="5565775"/>
          <p14:tracePt t="102370" x="5464175" y="5614988"/>
          <p14:tracePt t="102386" x="5475288" y="5646738"/>
          <p14:tracePt t="102403" x="5480050" y="5664200"/>
          <p14:tracePt t="102420" x="5502275" y="5711825"/>
          <p14:tracePt t="102437" x="5534025" y="5765800"/>
          <p14:tracePt t="102442" x="5538788" y="5776913"/>
          <p14:tracePt t="102454" x="5556250" y="5803900"/>
          <p14:tracePt t="102470" x="5572125" y="5826125"/>
          <p14:tracePt t="102486" x="5588000" y="5864225"/>
          <p14:tracePt t="102503" x="5603875" y="5868988"/>
          <p14:tracePt t="102520" x="5614988" y="5900738"/>
          <p14:tracePt t="102536" x="5626100" y="5918200"/>
          <p14:tracePt t="102553" x="5630863" y="5927725"/>
          <p14:tracePt t="102570" x="5641975" y="5945188"/>
          <p14:tracePt t="102586" x="5664200" y="5972175"/>
          <p14:tracePt t="102603" x="5668963" y="5976938"/>
          <p14:tracePt t="102620" x="5684838" y="5992813"/>
          <p14:tracePt t="102636" x="5707063" y="6010275"/>
          <p14:tracePt t="102653" x="5711825" y="6015038"/>
          <p14:tracePt t="102672" x="5734050" y="6026150"/>
          <p14:tracePt t="102687" x="5738813" y="6037263"/>
          <p14:tracePt t="102703" x="5749925" y="6042025"/>
          <p14:tracePt t="102720" x="5772150" y="6046788"/>
          <p14:tracePt t="102753" x="5776913" y="6046788"/>
          <p14:tracePt t="103820" x="5788025" y="6046788"/>
          <p14:tracePt t="103831" x="5792788" y="6042025"/>
          <p14:tracePt t="103841" x="5830888" y="6003925"/>
          <p14:tracePt t="103853" x="5864225" y="5961063"/>
          <p14:tracePt t="103870" x="5895975" y="5911850"/>
          <p14:tracePt t="103886" x="5927725" y="5853113"/>
          <p14:tracePt t="103903" x="5961063" y="5772150"/>
          <p14:tracePt t="103937" x="6010275" y="5673725"/>
          <p14:tracePt t="103970" x="6030913" y="5626100"/>
          <p14:tracePt t="104003" x="6042025" y="5592763"/>
          <p14:tracePt t="104020" x="6046788" y="5572125"/>
          <p14:tracePt t="104036" x="6046788" y="5565775"/>
          <p14:tracePt t="104053" x="6057900" y="5538788"/>
          <p14:tracePt t="104103" x="6057900" y="5522913"/>
          <p14:tracePt t="104114" x="6057900" y="5518150"/>
          <p14:tracePt t="104125" x="6057900" y="5502275"/>
          <p14:tracePt t="104137" x="6057900" y="5495925"/>
          <p14:tracePt t="104154" x="6057900" y="5480050"/>
          <p14:tracePt t="104171" x="6057900" y="5464175"/>
          <p14:tracePt t="104187" x="6037263" y="5426075"/>
          <p14:tracePt t="104203" x="6026150" y="5414963"/>
          <p14:tracePt t="104220" x="6015038" y="5403850"/>
          <p14:tracePt t="104236" x="5999163" y="5399088"/>
          <p14:tracePt t="104253" x="5972175" y="5376863"/>
          <p14:tracePt t="104270" x="5954713" y="5372100"/>
          <p14:tracePt t="104287" x="5949950" y="5372100"/>
          <p14:tracePt t="104369" x="5945188" y="5365750"/>
          <p14:tracePt t="104411" x="5954713" y="5360988"/>
          <p14:tracePt t="104425" x="5961063" y="5360988"/>
          <p14:tracePt t="104432" x="5965825" y="5360988"/>
          <p14:tracePt t="104444" x="5983288" y="5360988"/>
          <p14:tracePt t="104455" x="5999163" y="5360988"/>
          <p14:tracePt t="104470" x="6030913" y="5360988"/>
          <p14:tracePt t="104486" x="6073775" y="5356225"/>
          <p14:tracePt t="104503" x="6100763" y="5356225"/>
          <p14:tracePt t="104520" x="6122988" y="5349875"/>
          <p14:tracePt t="104536" x="6134100" y="5345113"/>
          <p14:tracePt t="104553" x="6145213" y="5338763"/>
          <p14:tracePt t="104570" x="6172200" y="5322888"/>
          <p14:tracePt t="104586" x="6199188" y="5318125"/>
          <p14:tracePt t="104603" x="6215063" y="5311775"/>
          <p14:tracePt t="104620" x="6246813" y="5284788"/>
          <p14:tracePt t="104636" x="6264275" y="5268913"/>
          <p14:tracePt t="104653" x="6307138" y="5248275"/>
          <p14:tracePt t="104670" x="6334125" y="5214938"/>
          <p14:tracePt t="104687" x="6350000" y="5199063"/>
          <p14:tracePt t="104703" x="6388100" y="5160963"/>
          <p14:tracePt t="104720" x="6403975" y="5133975"/>
          <p14:tracePt t="104736" x="6426200" y="5084763"/>
          <p14:tracePt t="104753" x="6446838" y="5010150"/>
          <p14:tracePt t="104770" x="6453188" y="4949825"/>
          <p14:tracePt t="104787" x="6469063" y="4906963"/>
          <p14:tracePt t="104803" x="6473825" y="4864100"/>
          <p14:tracePt t="104820" x="6484938" y="4803775"/>
          <p14:tracePt t="104836" x="6511925" y="4691063"/>
          <p14:tracePt t="104853" x="6518275" y="4625975"/>
          <p14:tracePt t="104870" x="6523038" y="4572000"/>
          <p14:tracePt t="104886" x="6534150" y="4506913"/>
          <p14:tracePt t="104904" x="6554788" y="4448175"/>
          <p14:tracePt t="104921" x="6572250" y="4403725"/>
          <p14:tracePt t="104937" x="6588125" y="4360863"/>
          <p14:tracePt t="104943" x="6615113" y="4322763"/>
          <p14:tracePt t="104953" x="6619875" y="4313238"/>
          <p14:tracePt t="104970" x="6653213" y="4275138"/>
          <p14:tracePt t="104986" x="6673850" y="4248150"/>
          <p14:tracePt t="105003" x="6707188" y="4225925"/>
          <p14:tracePt t="105020" x="6734175" y="4210050"/>
          <p14:tracePt t="105036" x="6761163" y="4187825"/>
          <p14:tracePt t="105053" x="6777038" y="4183063"/>
          <p14:tracePt t="105070" x="6781800" y="4183063"/>
          <p14:tracePt t="105086" x="6799263" y="4183063"/>
          <p14:tracePt t="105103" x="6804025" y="4183063"/>
          <p14:tracePt t="105120" x="6819900" y="4183063"/>
          <p14:tracePt t="105136" x="6835775" y="4183063"/>
          <p14:tracePt t="105153" x="6842125" y="4183063"/>
          <p14:tracePt t="105172" x="6869113" y="4183063"/>
          <p14:tracePt t="105186" x="6911975" y="4187825"/>
          <p14:tracePt t="105204" x="6938963" y="4194175"/>
          <p14:tracePt t="105220" x="6970713" y="4214813"/>
          <p14:tracePt t="105236" x="7008813" y="4241800"/>
          <p14:tracePt t="105253" x="7031038" y="4259263"/>
          <p14:tracePt t="105270" x="7042150" y="4295775"/>
          <p14:tracePt t="105286" x="7058025" y="4313238"/>
          <p14:tracePt t="105303" x="7085013" y="4349750"/>
          <p14:tracePt t="105321" x="7112000" y="4383088"/>
          <p14:tracePt t="105336" x="7127875" y="4425950"/>
          <p14:tracePt t="105353" x="7138988" y="4437063"/>
          <p14:tracePt t="105370" x="7154863" y="4491038"/>
          <p14:tracePt t="105386" x="7165975" y="4549775"/>
          <p14:tracePt t="105403" x="7181850" y="4576763"/>
          <p14:tracePt t="105420" x="7181850" y="4625975"/>
          <p14:tracePt t="105437" x="7192963" y="4668838"/>
          <p14:tracePt t="105454" x="7204075" y="4706938"/>
          <p14:tracePt t="105470" x="7219950" y="4740275"/>
          <p14:tracePt t="105486" x="7235825" y="4760913"/>
          <p14:tracePt t="105503" x="7253288" y="4799013"/>
          <p14:tracePt t="105520" x="7285038" y="4864100"/>
          <p14:tracePt t="105537" x="7312025" y="4902200"/>
          <p14:tracePt t="105553" x="7339013" y="4956175"/>
          <p14:tracePt t="105570" x="7361238" y="4987925"/>
          <p14:tracePt t="105586" x="7392988" y="5037138"/>
          <p14:tracePt t="105603" x="7424738" y="5080000"/>
          <p14:tracePt t="105620" x="7442200" y="5118100"/>
          <p14:tracePt t="105636" x="7458075" y="5145088"/>
          <p14:tracePt t="105655" x="7485063" y="5199063"/>
          <p14:tracePt t="105670" x="7516813" y="5248275"/>
          <p14:tracePt t="105687" x="7534275" y="5264150"/>
          <p14:tracePt t="105703" x="7554913" y="5302250"/>
          <p14:tracePt t="105720" x="7581900" y="5322888"/>
          <p14:tracePt t="105736" x="7597775" y="5329238"/>
          <p14:tracePt t="105754" x="7624763" y="5360988"/>
          <p14:tracePt t="105770" x="7631113" y="5365750"/>
          <p14:tracePt t="105786" x="7658100" y="5399088"/>
          <p14:tracePt t="105805" x="7696200" y="5419725"/>
          <p14:tracePt t="105820" x="7700963" y="5426075"/>
          <p14:tracePt t="105836" x="7705725" y="5437188"/>
          <p14:tracePt t="105853" x="7716838" y="5441950"/>
          <p14:tracePt t="107689" x="7712075" y="5441950"/>
          <p14:tracePt t="107698" x="7696200" y="5441950"/>
          <p14:tracePt t="107708" x="7651750" y="5441950"/>
          <p14:tracePt t="107720" x="7642225" y="5441950"/>
          <p14:tracePt t="107736" x="7473950" y="5410200"/>
          <p14:tracePt t="107754" x="7370763" y="5387975"/>
          <p14:tracePt t="107770" x="7215188" y="5356225"/>
          <p14:tracePt t="107803" x="6835775" y="5268913"/>
          <p14:tracePt t="107837" x="6700838" y="5241925"/>
          <p14:tracePt t="107870" x="6630988" y="5226050"/>
          <p14:tracePt t="107886" x="6619875" y="5221288"/>
          <p14:tracePt t="107903" x="6604000" y="5221288"/>
          <p14:tracePt t="107921" x="6577013" y="5221288"/>
          <p14:tracePt t="107937" x="6527800" y="5221288"/>
          <p14:tracePt t="107942" x="6507163" y="5221288"/>
          <p14:tracePt t="107955" x="6473825" y="5221288"/>
          <p14:tracePt t="107971" x="6415088" y="5221288"/>
          <p14:tracePt t="107986" x="6365875" y="5214938"/>
          <p14:tracePt t="108004" x="6203950" y="5214938"/>
          <p14:tracePt t="108020" x="6134100" y="5214938"/>
          <p14:tracePt t="108037" x="6030913" y="5214938"/>
          <p14:tracePt t="108053" x="5972175" y="5214938"/>
          <p14:tracePt t="108070" x="5857875" y="5237163"/>
          <p14:tracePt t="108087" x="5788025" y="5257800"/>
          <p14:tracePt t="108103" x="5776913" y="5264150"/>
          <p14:tracePt t="108120" x="5756275" y="5284788"/>
          <p14:tracePt t="108137" x="5729288" y="5302250"/>
          <p14:tracePt t="108153" x="5722938" y="5307013"/>
          <p14:tracePt t="108223" x="5722938" y="5311775"/>
          <p14:tracePt t="108280" x="5722938" y="5318125"/>
          <p14:tracePt t="108289" x="5718175" y="5329238"/>
          <p14:tracePt t="108299" x="5718175" y="5338763"/>
          <p14:tracePt t="108309" x="5718175" y="5345113"/>
          <p14:tracePt t="108320" x="5718175" y="5349875"/>
          <p14:tracePt t="108336" x="5711825" y="5365750"/>
          <p14:tracePt t="108353" x="5700713" y="5387975"/>
          <p14:tracePt t="108370" x="5700713" y="5403850"/>
          <p14:tracePt t="108386" x="5700713" y="5419725"/>
          <p14:tracePt t="108403" x="5700713" y="5426075"/>
          <p14:tracePt t="108421" x="5700713" y="5430838"/>
          <p14:tracePt t="108439" x="5700713" y="5437188"/>
          <p14:tracePt t="108466" x="5700713" y="5441950"/>
          <p14:tracePt t="108492" x="5707063" y="5441950"/>
          <p14:tracePt t="108502" x="5711825" y="5441950"/>
          <p14:tracePt t="109082" x="5718175" y="5441950"/>
          <p14:tracePt t="109092" x="5718175" y="5446713"/>
          <p14:tracePt t="109112" x="5718175" y="5453063"/>
          <p14:tracePt t="109120" x="5711825" y="5464175"/>
          <p14:tracePt t="109126" x="5711825" y="5468938"/>
          <p14:tracePt t="109136" x="5695950" y="5480050"/>
          <p14:tracePt t="109154" x="5691188" y="5491163"/>
          <p14:tracePt t="109187" x="5664200" y="5511800"/>
          <p14:tracePt t="109220" x="5641975" y="5529263"/>
          <p14:tracePt t="109295" x="5637213" y="5529263"/>
          <p14:tracePt t="109440" x="5630863" y="5534025"/>
          <p14:tracePt t="109470" x="5630863" y="5538788"/>
          <p14:tracePt t="109515" x="5646738" y="5538788"/>
          <p14:tracePt t="109529" x="5653088" y="5538788"/>
          <p14:tracePt t="109537" x="5657850" y="5538788"/>
          <p14:tracePt t="109554" x="5664200" y="5538788"/>
          <p14:tracePt t="109565" x="5668963" y="5538788"/>
          <p14:tracePt t="109587" x="5680075" y="5538788"/>
          <p14:tracePt t="109620" x="5722938" y="5538788"/>
          <p14:tracePt t="109636" x="5749925" y="5538788"/>
          <p14:tracePt t="109653" x="5765800" y="5538788"/>
          <p14:tracePt t="109670" x="5799138" y="5534025"/>
          <p14:tracePt t="109687" x="5864225" y="5522913"/>
          <p14:tracePt t="109705" x="5907088" y="5507038"/>
          <p14:tracePt t="109720" x="5949950" y="5495925"/>
          <p14:tracePt t="109737" x="5972175" y="5495925"/>
          <p14:tracePt t="109754" x="5999163" y="5491163"/>
          <p14:tracePt t="109770" x="6037263" y="5484813"/>
          <p14:tracePt t="109786" x="6042025" y="5480050"/>
          <p14:tracePt t="109820" x="6053138" y="5475288"/>
          <p14:tracePt t="109843" x="6057900" y="5468938"/>
          <p14:tracePt t="109858" x="6064250" y="5468938"/>
          <p14:tracePt t="109870" x="6073775" y="5457825"/>
          <p14:tracePt t="109886" x="6091238" y="5453063"/>
          <p14:tracePt t="109903" x="6118225" y="5441950"/>
          <p14:tracePt t="109920" x="6122988" y="5430838"/>
          <p14:tracePt t="109937" x="6154738" y="5410200"/>
          <p14:tracePt t="109943" x="6154738" y="5403850"/>
          <p14:tracePt t="109954" x="6161088" y="5399088"/>
          <p14:tracePt t="109970" x="6181725" y="5383213"/>
          <p14:tracePt t="109986" x="6208713" y="5356225"/>
          <p14:tracePt t="110004" x="6219825" y="5338763"/>
          <p14:tracePt t="110020" x="6242050" y="5280025"/>
          <p14:tracePt t="110036" x="6246813" y="5241925"/>
          <p14:tracePt t="110053" x="6253163" y="5199063"/>
          <p14:tracePt t="110070" x="6257925" y="5156200"/>
          <p14:tracePt t="110087" x="6280150" y="5111750"/>
          <p14:tracePt t="110103" x="6280150" y="5080000"/>
          <p14:tracePt t="110120" x="6291263" y="5037138"/>
          <p14:tracePt t="110136" x="6296025" y="5014913"/>
          <p14:tracePt t="110153" x="6300788" y="4972050"/>
          <p14:tracePt t="110170" x="6307138" y="4922838"/>
          <p14:tracePt t="110187" x="6311900" y="4891088"/>
          <p14:tracePt t="110203" x="6318250" y="4864100"/>
          <p14:tracePt t="110220" x="6327775" y="4837113"/>
          <p14:tracePt t="110237" x="6345238" y="4783138"/>
          <p14:tracePt t="110253" x="6354763" y="4745038"/>
          <p14:tracePt t="110270" x="6365875" y="4729163"/>
          <p14:tracePt t="110287" x="6399213" y="4679950"/>
          <p14:tracePt t="110303" x="6403975" y="4668838"/>
          <p14:tracePt t="110320" x="6430963" y="4625975"/>
          <p14:tracePt t="110337" x="6446838" y="4614863"/>
          <p14:tracePt t="110353" x="6462713" y="4576763"/>
          <p14:tracePt t="110370" x="6496050" y="4549775"/>
          <p14:tracePt t="110386" x="6518275" y="4522788"/>
          <p14:tracePt t="110403" x="6534150" y="4506913"/>
          <p14:tracePt t="110420" x="6550025" y="4491038"/>
          <p14:tracePt t="110437" x="6577013" y="4468813"/>
          <p14:tracePt t="110455" x="6615113" y="4448175"/>
          <p14:tracePt t="110470" x="6642100" y="4414838"/>
          <p14:tracePt t="110487" x="6662738" y="4403725"/>
          <p14:tracePt t="110503" x="6696075" y="4387850"/>
          <p14:tracePt t="110520" x="6745288" y="4349750"/>
          <p14:tracePt t="110536" x="6777038" y="4340225"/>
          <p14:tracePt t="110553" x="6804025" y="4333875"/>
          <p14:tracePt t="110570" x="6819900" y="4322763"/>
          <p14:tracePt t="110586" x="6835775" y="4322763"/>
          <p14:tracePt t="110603" x="6846888" y="4322763"/>
          <p14:tracePt t="110620" x="6853238" y="4322763"/>
          <p14:tracePt t="110636" x="6880225" y="4322763"/>
          <p14:tracePt t="110653" x="6900863" y="4333875"/>
          <p14:tracePt t="110670" x="6923088" y="4344988"/>
          <p14:tracePt t="110687" x="6938963" y="4367213"/>
          <p14:tracePt t="110703" x="6961188" y="4383088"/>
          <p14:tracePt t="110720" x="6977063" y="4425950"/>
          <p14:tracePt t="110737" x="7004050" y="4513263"/>
          <p14:tracePt t="110753" x="7035800" y="4610100"/>
          <p14:tracePt t="110770" x="7046913" y="4652963"/>
          <p14:tracePt t="110787" x="7062788" y="4702175"/>
          <p14:tracePt t="110803" x="7096125" y="4814888"/>
          <p14:tracePt t="110820" x="7100888" y="4857750"/>
          <p14:tracePt t="110836" x="7123113" y="4918075"/>
          <p14:tracePt t="110853" x="7138988" y="4945063"/>
          <p14:tracePt t="110869" x="7177088" y="5026025"/>
          <p14:tracePt t="110887" x="7208838" y="5075238"/>
          <p14:tracePt t="110903" x="7224713" y="5106988"/>
          <p14:tracePt t="110920" x="7242175" y="5122863"/>
          <p14:tracePt t="110937" x="7258050" y="5160963"/>
          <p14:tracePt t="110942" x="7262813" y="5165725"/>
          <p14:tracePt t="110955" x="7296150" y="5199063"/>
          <p14:tracePt t="110970" x="7307263" y="5221288"/>
          <p14:tracePt t="110987" x="7316788" y="5264150"/>
          <p14:tracePt t="111003" x="7343775" y="5284788"/>
          <p14:tracePt t="111020" x="7377113" y="5322888"/>
          <p14:tracePt t="111037" x="7397750" y="5338763"/>
          <p14:tracePt t="111053" x="7404100" y="5345113"/>
          <p14:tracePt t="111070" x="7415213" y="5356225"/>
          <p14:tracePt t="111087" x="7442200" y="5372100"/>
          <p14:tracePt t="111103" x="7451725" y="5376863"/>
          <p14:tracePt t="111140" x="7458075" y="5376863"/>
          <p14:tracePt t="111170" x="7458075" y="5383213"/>
          <p14:tracePt t="111205" x="7462838" y="5383213"/>
          <p14:tracePt t="111360" x="7458075" y="5383213"/>
          <p14:tracePt t="111371" x="7415213" y="5383213"/>
          <p14:tracePt t="111380" x="7381875" y="5383213"/>
          <p14:tracePt t="113448" x="7370763" y="5383213"/>
          <p14:tracePt t="113458" x="7377113" y="5365750"/>
          <p14:tracePt t="113462" x="7392988" y="5349875"/>
          <p14:tracePt t="113473" x="7424738" y="5318125"/>
          <p14:tracePt t="113487" x="7442200" y="5291138"/>
          <p14:tracePt t="113503" x="7442200" y="5268913"/>
          <p14:tracePt t="113520" x="7442200" y="5226050"/>
          <p14:tracePt t="113553" x="7334250" y="5199063"/>
          <p14:tracePt t="113587" x="7262813" y="5183188"/>
          <p14:tracePt t="113620" x="7107238" y="5160963"/>
          <p14:tracePt t="113637" x="7015163" y="5156200"/>
          <p14:tracePt t="113653" x="6961188" y="5156200"/>
          <p14:tracePt t="113672" x="6943725" y="5156200"/>
          <p14:tracePt t="113687" x="6900863" y="5156200"/>
          <p14:tracePt t="113703" x="6858000" y="5156200"/>
          <p14:tracePt t="113720" x="6819900" y="5156200"/>
          <p14:tracePt t="113737" x="6799263" y="5156200"/>
          <p14:tracePt t="113754" x="6772275" y="5160963"/>
          <p14:tracePt t="113770" x="6689725" y="5176838"/>
          <p14:tracePt t="113787" x="6657975" y="5183188"/>
          <p14:tracePt t="113803" x="6635750" y="5183188"/>
          <p14:tracePt t="113820" x="6608763" y="5192713"/>
          <p14:tracePt t="113983" x="6608763" y="5183188"/>
          <p14:tracePt t="113993" x="6608763" y="5176838"/>
          <p14:tracePt t="114003" x="6608763" y="5172075"/>
          <p14:tracePt t="114020" x="6619875" y="5156200"/>
          <p14:tracePt t="114037" x="6626225" y="5133975"/>
          <p14:tracePt t="114053" x="6630988" y="5118100"/>
          <p14:tracePt t="114070" x="6635750" y="5111750"/>
          <p14:tracePt t="114087" x="6635750" y="5084763"/>
          <p14:tracePt t="114103" x="6635750" y="5068888"/>
          <p14:tracePt t="114120" x="6635750" y="5057775"/>
          <p14:tracePt t="114137" x="6635750" y="5041900"/>
          <p14:tracePt t="114154" x="6635750" y="5037138"/>
          <p14:tracePt t="114171" x="6635750" y="5026025"/>
          <p14:tracePt t="114187" x="6635750" y="5021263"/>
          <p14:tracePt t="114203" x="6619875" y="5014913"/>
          <p14:tracePt t="114220" x="6615113" y="5014913"/>
          <p14:tracePt t="114237" x="6604000" y="5014913"/>
          <p14:tracePt t="114253" x="6588125" y="5014913"/>
          <p14:tracePt t="114287" x="6581775" y="5014913"/>
          <p14:tracePt t="114321" x="6577013" y="5014913"/>
          <p14:tracePt t="114348" x="6565900" y="5014913"/>
          <p14:tracePt t="114370" x="6550025" y="5021263"/>
          <p14:tracePt t="114387" x="6527800" y="5037138"/>
          <p14:tracePt t="114404" x="6500813" y="5064125"/>
          <p14:tracePt t="114420" x="6484938" y="5084763"/>
          <p14:tracePt t="114437" x="6473825" y="5106988"/>
          <p14:tracePt t="114442" x="6469063" y="5111750"/>
          <p14:tracePt t="114474" x="6469063" y="5118100"/>
          <p14:tracePt t="114485" x="6462713" y="5122863"/>
          <p14:tracePt t="115487" x="6457950" y="5122863"/>
          <p14:tracePt t="115491" x="6446838" y="5133975"/>
          <p14:tracePt t="115504" x="6415088" y="5160963"/>
          <p14:tracePt t="115520" x="6372225" y="5210175"/>
          <p14:tracePt t="115537" x="6300788" y="5268913"/>
          <p14:tracePt t="115554" x="6181725" y="5376863"/>
          <p14:tracePt t="115570" x="6111875" y="5446713"/>
          <p14:tracePt t="115603" x="5988050" y="5599113"/>
          <p14:tracePt t="115637" x="5907088" y="5729288"/>
          <p14:tracePt t="115672" x="5873750" y="5837238"/>
          <p14:tracePt t="115687" x="5857875" y="5880100"/>
          <p14:tracePt t="115704" x="5830888" y="5938838"/>
          <p14:tracePt t="115720" x="5776913" y="6080125"/>
          <p14:tracePt t="115737" x="5756275" y="6138863"/>
          <p14:tracePt t="115753" x="5749925" y="6176963"/>
          <p14:tracePt t="115770" x="5722938" y="6269038"/>
          <p14:tracePt t="115787" x="5718175" y="6318250"/>
          <p14:tracePt t="115803" x="5707063" y="6350000"/>
          <p14:tracePt t="115820" x="5691188" y="6381750"/>
          <p14:tracePt t="115836" x="5684838" y="6430963"/>
          <p14:tracePt t="115853" x="5684838" y="6453188"/>
          <p14:tracePt t="115870" x="5684838" y="6462713"/>
          <p14:tracePt t="115887" x="5673725" y="6491288"/>
          <p14:tracePt t="115961" x="5668963" y="6500813"/>
          <p14:tracePt t="115990" x="5664200" y="6500813"/>
          <p14:tracePt t="116001" x="5657850" y="6500813"/>
          <p14:tracePt t="116005" x="5653088" y="6500813"/>
          <p14:tracePt t="116020" x="5637213" y="6500813"/>
          <p14:tracePt t="116037" x="5614988" y="6500813"/>
          <p14:tracePt t="116053" x="5572125" y="6496050"/>
          <p14:tracePt t="116070" x="5484813" y="6453188"/>
          <p14:tracePt t="116087" x="5414963" y="6442075"/>
          <p14:tracePt t="116103" x="5322888" y="6419850"/>
          <p14:tracePt t="116120" x="5264150" y="6399213"/>
          <p14:tracePt t="116137" x="5160963" y="6392863"/>
          <p14:tracePt t="116154" x="5133975" y="6381750"/>
          <p14:tracePt t="116172" x="5122863" y="6381750"/>
          <p14:tracePt t="116537" x="5118100" y="6381750"/>
          <p14:tracePt t="116769" x="5111750" y="6381750"/>
          <p14:tracePt t="116784" x="5106988" y="6381750"/>
          <p14:tracePt t="116799" x="5091113" y="6376988"/>
          <p14:tracePt t="116817" x="5068888" y="6376988"/>
          <p14:tracePt t="116837" x="5048250" y="6365875"/>
          <p14:tracePt t="116853" x="5026025" y="6361113"/>
          <p14:tracePt t="116887" x="4972050" y="6334125"/>
          <p14:tracePt t="116922" x="4956175" y="6323013"/>
          <p14:tracePt t="117085" x="4972050" y="6323013"/>
          <p14:tracePt t="117103" x="4999038" y="6323013"/>
          <p14:tracePt t="117120" x="5053013" y="6323013"/>
          <p14:tracePt t="117137" x="5138738" y="6323013"/>
          <p14:tracePt t="117155" x="5221288" y="6338888"/>
          <p14:tracePt t="117172" x="5268913" y="6365875"/>
          <p14:tracePt t="117187" x="5311775" y="6381750"/>
          <p14:tracePt t="117203" x="5345113" y="6388100"/>
          <p14:tracePt t="117221" x="5410200" y="6419850"/>
          <p14:tracePt t="117237" x="5437188" y="6426200"/>
          <p14:tracePt t="117254" x="5464175" y="6446838"/>
          <p14:tracePt t="117270" x="5529263" y="6491288"/>
          <p14:tracePt t="117287" x="5592763" y="6511925"/>
          <p14:tracePt t="117303" x="5680075" y="6538913"/>
          <p14:tracePt t="117320" x="5738813" y="6561138"/>
          <p14:tracePt t="117337" x="5815013" y="6581775"/>
          <p14:tracePt t="117353" x="5846763" y="6581775"/>
          <p14:tracePt t="117370" x="5853113" y="6581775"/>
          <p14:tracePt t="117505" x="5857875" y="6581775"/>
          <p14:tracePt t="117515" x="5864225" y="6581775"/>
          <p14:tracePt t="117521" x="5868988" y="6577013"/>
          <p14:tracePt t="117537" x="5884863" y="6554788"/>
          <p14:tracePt t="117553" x="5927725" y="6491288"/>
          <p14:tracePt t="117570" x="6042025" y="6354763"/>
          <p14:tracePt t="117587" x="6138863" y="6242050"/>
          <p14:tracePt t="117603" x="6199188" y="6176963"/>
          <p14:tracePt t="117620" x="6323013" y="6019800"/>
          <p14:tracePt t="117637" x="6376988" y="5945188"/>
          <p14:tracePt t="117654" x="6426200" y="5868988"/>
          <p14:tracePt t="117672" x="6469063" y="5788025"/>
          <p14:tracePt t="117687" x="6491288" y="5738813"/>
          <p14:tracePt t="117705" x="6545263" y="5657850"/>
          <p14:tracePt t="117720" x="6565900" y="5626100"/>
          <p14:tracePt t="117737" x="6577013" y="5603875"/>
          <p14:tracePt t="117754" x="6592888" y="5572125"/>
          <p14:tracePt t="117770" x="6615113" y="5545138"/>
          <p14:tracePt t="117787" x="6626225" y="5529263"/>
          <p14:tracePt t="117803" x="6630988" y="5522913"/>
          <p14:tracePt t="117820" x="6642100" y="5507038"/>
          <p14:tracePt t="117837" x="6657975" y="5484813"/>
          <p14:tracePt t="117853" x="6680200" y="5475288"/>
          <p14:tracePt t="117870" x="6696075" y="5464175"/>
          <p14:tracePt t="117887" x="6711950" y="5446713"/>
          <p14:tracePt t="117920" x="6716713" y="5437188"/>
          <p14:tracePt t="117948" x="6716713" y="5430838"/>
          <p14:tracePt t="117985" x="6727825" y="5430838"/>
          <p14:tracePt t="118234" x="6734175" y="5430838"/>
          <p14:tracePt t="118625" x="6738938" y="5426075"/>
          <p14:tracePt t="118701" x="6745288" y="5419725"/>
          <p14:tracePt t="118721" x="6750050" y="5414963"/>
          <p14:tracePt t="118732" x="6754813" y="5414963"/>
          <p14:tracePt t="118747" x="6761163" y="5414963"/>
          <p14:tracePt t="118761" x="6772275" y="5410200"/>
          <p14:tracePt t="118771" x="6777038" y="5403850"/>
          <p14:tracePt t="118787" x="6781800" y="5403850"/>
          <p14:tracePt t="118820" x="6792913" y="5403850"/>
          <p14:tracePt t="119326" x="6788150" y="5403850"/>
          <p14:tracePt t="119336" x="6750050" y="5403850"/>
          <p14:tracePt t="119346" x="6727825" y="5410200"/>
          <p14:tracePt t="119353" x="6689725" y="5419725"/>
          <p14:tracePt t="119370" x="6626225" y="5437188"/>
          <p14:tracePt t="119387" x="6491288" y="5446713"/>
          <p14:tracePt t="119404" x="6345238" y="5446713"/>
          <p14:tracePt t="119437" x="6230938" y="5441950"/>
          <p14:tracePt t="119442" x="6215063" y="5430838"/>
          <p14:tracePt t="119470" x="6084888" y="5360988"/>
          <p14:tracePt t="119504" x="6010275" y="5280025"/>
          <p14:tracePt t="119520" x="5961063" y="5187950"/>
          <p14:tracePt t="119537" x="5868988" y="5010150"/>
          <p14:tracePt t="119553" x="5837238" y="4929188"/>
          <p14:tracePt t="119570" x="5837238" y="4841875"/>
          <p14:tracePt t="119587" x="5837238" y="4810125"/>
          <p14:tracePt t="119603" x="5846763" y="4702175"/>
          <p14:tracePt t="119620" x="5900738" y="4614863"/>
          <p14:tracePt t="119637" x="5934075" y="4513263"/>
          <p14:tracePt t="119654" x="5983288" y="4425950"/>
          <p14:tracePt t="119670" x="6030913" y="4349750"/>
          <p14:tracePt t="119687" x="6127750" y="4221163"/>
          <p14:tracePt t="119705" x="6246813" y="4117975"/>
          <p14:tracePt t="119720" x="6318250" y="4059238"/>
          <p14:tracePt t="119737" x="6392863" y="3998913"/>
          <p14:tracePt t="119755" x="6511925" y="3933825"/>
          <p14:tracePt t="119770" x="6604000" y="3902075"/>
          <p14:tracePt t="119787" x="6689725" y="3875088"/>
          <p14:tracePt t="119803" x="6799263" y="3852863"/>
          <p14:tracePt t="119820" x="7004050" y="3848100"/>
          <p14:tracePt t="119837" x="7123113" y="3848100"/>
          <p14:tracePt t="119853" x="7253288" y="3848100"/>
          <p14:tracePt t="119870" x="7327900" y="3848100"/>
          <p14:tracePt t="119887" x="7458075" y="3895725"/>
          <p14:tracePt t="119904" x="7554913" y="3967163"/>
          <p14:tracePt t="119922" x="7608888" y="4025900"/>
          <p14:tracePt t="119937" x="7673975" y="4106863"/>
          <p14:tracePt t="119942" x="7696200" y="4167188"/>
          <p14:tracePt t="119954" x="7705725" y="4183063"/>
          <p14:tracePt t="119970" x="7732713" y="4344988"/>
          <p14:tracePt t="119987" x="7761288" y="4567238"/>
          <p14:tracePt t="120004" x="7761288" y="4695825"/>
          <p14:tracePt t="120020" x="7761288" y="4933950"/>
          <p14:tracePt t="120037" x="7739063" y="5248275"/>
          <p14:tracePt t="120053" x="7669213" y="5453063"/>
          <p14:tracePt t="120070" x="7604125" y="5561013"/>
          <p14:tracePt t="120087" x="7543800" y="5614988"/>
          <p14:tracePt t="120104" x="7381875" y="5680075"/>
          <p14:tracePt t="120120" x="7258050" y="5707063"/>
          <p14:tracePt t="120137" x="7116763" y="5707063"/>
          <p14:tracePt t="120154" x="6999288" y="5718175"/>
          <p14:tracePt t="120171" x="6923088" y="5722938"/>
          <p14:tracePt t="120187" x="6815138" y="5756275"/>
          <p14:tracePt t="120204" x="6745288" y="5783263"/>
          <p14:tracePt t="120220" x="6689725" y="5815013"/>
          <p14:tracePt t="120237" x="6615113" y="5884863"/>
          <p14:tracePt t="120253" x="6550025" y="5922963"/>
          <p14:tracePt t="120270" x="6415088" y="6030913"/>
          <p14:tracePt t="120287" x="6361113" y="6057900"/>
          <p14:tracePt t="120304" x="6291263" y="6100763"/>
          <p14:tracePt t="120321" x="6199188" y="6154738"/>
          <p14:tracePt t="120337" x="6145213" y="6176963"/>
          <p14:tracePt t="120353" x="6111875" y="6192838"/>
          <p14:tracePt t="120370" x="6096000" y="6192838"/>
          <p14:tracePt t="120387" x="6091238" y="6192838"/>
          <p14:tracePt t="120420" x="6084888" y="6192838"/>
          <p14:tracePt t="120437" x="6084888" y="6118225"/>
          <p14:tracePt t="120442" x="6084888" y="6073775"/>
          <p14:tracePt t="120454" x="6080125" y="6053138"/>
          <p14:tracePt t="120470" x="6053138" y="5837238"/>
          <p14:tracePt t="120487" x="6053138" y="5729288"/>
          <p14:tracePt t="120503" x="6053138" y="5630863"/>
          <p14:tracePt t="120520" x="6080125" y="5549900"/>
          <p14:tracePt t="120537" x="6154738" y="5446713"/>
          <p14:tracePt t="120553" x="6188075" y="5399088"/>
          <p14:tracePt t="120570" x="6199188" y="5383213"/>
          <p14:tracePt t="120587" x="6219825" y="5365750"/>
          <p14:tracePt t="120603" x="6219825" y="5360988"/>
          <p14:tracePt t="120641" x="6226175" y="5349875"/>
          <p14:tracePt t="120662" x="6230938" y="5349875"/>
          <p14:tracePt t="120674" x="6246813" y="5349875"/>
          <p14:tracePt t="120687" x="6269038" y="5345113"/>
          <p14:tracePt t="120704" x="6334125" y="5345113"/>
          <p14:tracePt t="120721" x="6453188" y="5345113"/>
          <p14:tracePt t="120737" x="6534150" y="5345113"/>
          <p14:tracePt t="120755" x="6853238" y="5410200"/>
          <p14:tracePt t="120770" x="7019925" y="5453063"/>
          <p14:tracePt t="120787" x="7224713" y="5502275"/>
          <p14:tracePt t="120804" x="7431088" y="5534025"/>
          <p14:tracePt t="120820" x="7442200" y="5534025"/>
          <p14:tracePt t="120883" x="7442200" y="5538788"/>
          <p14:tracePt t="120898" x="7435850" y="5538788"/>
          <p14:tracePt t="120903" x="7431088" y="5549900"/>
          <p14:tracePt t="120920" x="7408863" y="5549900"/>
          <p14:tracePt t="120937" x="7361238" y="5576888"/>
          <p14:tracePt t="120942" x="7280275" y="5610225"/>
          <p14:tracePt t="120954" x="7123113" y="5673725"/>
          <p14:tracePt t="120971" x="6961188" y="5745163"/>
          <p14:tracePt t="120987" x="6788150" y="5776913"/>
          <p14:tracePt t="121003" x="6392863" y="5884863"/>
          <p14:tracePt t="121020" x="6100763" y="5983288"/>
          <p14:tracePt t="121037" x="5491163" y="6188075"/>
          <p14:tracePt t="121053" x="5365750" y="6226175"/>
          <p14:tracePt t="121070" x="5199063" y="6280150"/>
          <p14:tracePt t="121087" x="5133975" y="6318250"/>
          <p14:tracePt t="121103" x="5091113" y="6323013"/>
          <p14:tracePt t="121120" x="5068888" y="6323013"/>
          <p14:tracePt t="121137" x="5064125" y="6323013"/>
          <p14:tracePt t="121154" x="5053013" y="6323013"/>
          <p14:tracePt t="121173" x="5037138" y="6323013"/>
          <p14:tracePt t="121187" x="5021263" y="6323013"/>
          <p14:tracePt t="121204" x="5014913" y="6323013"/>
          <p14:tracePt t="121220" x="4994275" y="6311900"/>
          <p14:tracePt t="121237" x="4967288" y="6307138"/>
          <p14:tracePt t="121254" x="4906963" y="6284913"/>
          <p14:tracePt t="121270" x="4868863" y="6273800"/>
          <p14:tracePt t="121287" x="4857750" y="6273800"/>
          <p14:tracePt t="121303" x="4852988" y="6269038"/>
          <p14:tracePt t="121358" x="4852988" y="6257925"/>
          <p14:tracePt t="121362" x="4852988" y="6253163"/>
          <p14:tracePt t="121370" x="4857750" y="6253163"/>
          <p14:tracePt t="121387" x="4906963" y="6253163"/>
          <p14:tracePt t="121404" x="4967288" y="6253163"/>
          <p14:tracePt t="121421" x="5014913" y="6253163"/>
          <p14:tracePt t="121437" x="5091113" y="6253163"/>
          <p14:tracePt t="121443" x="5106988" y="6253163"/>
          <p14:tracePt t="121455" x="5138738" y="6253163"/>
          <p14:tracePt t="121471" x="5156200" y="6253163"/>
          <p14:tracePt t="121487" x="5172075" y="6264275"/>
          <p14:tracePt t="121504" x="5176838" y="6269038"/>
          <p14:tracePt t="121520" x="5203825" y="6280150"/>
          <p14:tracePt t="121537" x="5257800" y="6284913"/>
          <p14:tracePt t="121553" x="5307013" y="6291263"/>
          <p14:tracePt t="121570" x="5387975" y="6307138"/>
          <p14:tracePt t="121587" x="5457825" y="6311900"/>
          <p14:tracePt t="121603" x="5518150" y="6318250"/>
          <p14:tracePt t="121620" x="5556250" y="6323013"/>
          <p14:tracePt t="121637" x="5637213" y="6334125"/>
          <p14:tracePt t="121654" x="5695950" y="6338888"/>
          <p14:tracePt t="121670" x="5738813" y="6338888"/>
          <p14:tracePt t="121687" x="5756275" y="6338888"/>
          <p14:tracePt t="121704" x="5783263" y="6338888"/>
          <p14:tracePt t="121720" x="5803900" y="6338888"/>
          <p14:tracePt t="121737" x="5842000" y="6345238"/>
          <p14:tracePt t="121754" x="5884863" y="6345238"/>
          <p14:tracePt t="121770" x="5911850" y="6345238"/>
          <p14:tracePt t="121787" x="5949950" y="6345238"/>
          <p14:tracePt t="121804" x="6010275" y="6350000"/>
          <p14:tracePt t="121820" x="6037263" y="6350000"/>
          <p14:tracePt t="121837" x="6053138" y="6350000"/>
          <p14:tracePt t="121853" x="6084888" y="6350000"/>
          <p14:tracePt t="121870" x="6100763" y="6350000"/>
          <p14:tracePt t="121887" x="6122988" y="6350000"/>
          <p14:tracePt t="121904" x="6149975" y="6350000"/>
          <p14:tracePt t="121923" x="6172200" y="6350000"/>
          <p14:tracePt t="121937" x="6203950" y="6350000"/>
          <p14:tracePt t="121943" x="6226175" y="6350000"/>
          <p14:tracePt t="121954" x="6237288" y="6350000"/>
          <p14:tracePt t="121970" x="6257925" y="6350000"/>
          <p14:tracePt t="121987" x="6273800" y="6350000"/>
          <p14:tracePt t="122004" x="6307138" y="6350000"/>
          <p14:tracePt t="122037" x="6334125" y="6350000"/>
          <p14:tracePt t="122053" x="6345238" y="6350000"/>
          <p14:tracePt t="122070" x="6392863" y="6350000"/>
          <p14:tracePt t="122087" x="6415088" y="6350000"/>
          <p14:tracePt t="122103" x="6453188" y="6350000"/>
          <p14:tracePt t="122120" x="6473825" y="6361113"/>
          <p14:tracePt t="122137" x="6507163" y="6361113"/>
          <p14:tracePt t="122154" x="6538913" y="6361113"/>
          <p14:tracePt t="122170" x="6550025" y="6361113"/>
          <p14:tracePt t="122187" x="6565900" y="6361113"/>
          <p14:tracePt t="122204" x="6588125" y="6365875"/>
          <p14:tracePt t="122220" x="6608763" y="6365875"/>
          <p14:tracePt t="122237" x="6642100" y="6365875"/>
          <p14:tracePt t="122253" x="6657975" y="6365875"/>
          <p14:tracePt t="122270" x="6684963" y="6365875"/>
          <p14:tracePt t="122287" x="6689725" y="6372225"/>
          <p14:tracePt t="122304" x="6723063" y="6372225"/>
          <p14:tracePt t="122320" x="6738938" y="6372225"/>
          <p14:tracePt t="122337" x="6750050" y="6372225"/>
          <p14:tracePt t="122353" x="6761163" y="6372225"/>
          <p14:tracePt t="122370" x="6781800" y="6372225"/>
          <p14:tracePt t="122387" x="6819900" y="6372225"/>
          <p14:tracePt t="122405" x="6846888" y="6372225"/>
          <p14:tracePt t="122421" x="6853238" y="6372225"/>
          <p14:tracePt t="122437" x="6862763" y="6372225"/>
          <p14:tracePt t="122486" x="6869113" y="6372225"/>
          <p14:tracePt t="122493" x="6873875" y="6372225"/>
          <p14:tracePt t="122503" x="6884988" y="6372225"/>
          <p14:tracePt t="122564" x="6889750" y="6372225"/>
          <p14:tracePt t="122578" x="6896100" y="6372225"/>
          <p14:tracePt t="123480" x="6900863" y="6372225"/>
          <p14:tracePt t="123485" x="6896100" y="6372225"/>
          <p14:tracePt t="123490" x="6853238" y="6354763"/>
          <p14:tracePt t="123503" x="6738938" y="6323013"/>
          <p14:tracePt t="123521" x="6592888" y="6273800"/>
          <p14:tracePt t="123537" x="6354763" y="6181725"/>
          <p14:tracePt t="123554" x="5884863" y="6073775"/>
          <p14:tracePt t="123587" x="5484813" y="6015038"/>
          <p14:tracePt t="123620" x="5318125" y="6003925"/>
          <p14:tracePt t="123654" x="5284788" y="6003925"/>
          <p14:tracePt t="123671" x="5275263" y="6003925"/>
          <p14:tracePt t="123687" x="5268913" y="6003925"/>
          <p14:tracePt t="123705" x="5253038" y="6015038"/>
          <p14:tracePt t="123721" x="5241925" y="6019800"/>
          <p14:tracePt t="123737" x="5230813" y="6026150"/>
          <p14:tracePt t="123754" x="5221288" y="6030913"/>
          <p14:tracePt t="123770" x="5183188" y="6057900"/>
          <p14:tracePt t="123787" x="5111750" y="6080125"/>
          <p14:tracePt t="123803" x="5037138" y="6100763"/>
          <p14:tracePt t="123820" x="4841875" y="6134100"/>
          <p14:tracePt t="123837" x="4652963" y="6181725"/>
          <p14:tracePt t="123854" x="4529138" y="6215063"/>
          <p14:tracePt t="123870" x="4486275" y="6226175"/>
          <p14:tracePt t="123887" x="4468813" y="6226175"/>
          <p14:tracePt t="124055" x="4491038" y="6226175"/>
          <p14:tracePt t="124066" x="4502150" y="6226175"/>
          <p14:tracePt t="124076" x="4545013" y="6219825"/>
          <p14:tracePt t="124087" x="4549775" y="6219825"/>
          <p14:tracePt t="124105" x="4648200" y="6208713"/>
          <p14:tracePt t="124120" x="4679950" y="6208713"/>
          <p14:tracePt t="124138" x="4702175" y="6208713"/>
          <p14:tracePt t="124154" x="4713288" y="6208713"/>
          <p14:tracePt t="124171" x="4729163" y="6208713"/>
          <p14:tracePt t="124187" x="4749800" y="6203950"/>
          <p14:tracePt t="124204" x="4787900" y="6199188"/>
          <p14:tracePt t="124220" x="4826000" y="6192838"/>
          <p14:tracePt t="124237" x="4868863" y="6192838"/>
          <p14:tracePt t="124254" x="4956175" y="6181725"/>
          <p14:tracePt t="124270" x="5010150" y="6181725"/>
          <p14:tracePt t="124287" x="5064125" y="6181725"/>
          <p14:tracePt t="124305" x="5156200" y="6181725"/>
          <p14:tracePt t="124320" x="5165725" y="6181725"/>
          <p14:tracePt t="124337" x="5210175" y="6172200"/>
          <p14:tracePt t="124353" x="5237163" y="6172200"/>
          <p14:tracePt t="124371" x="5291138" y="6165850"/>
          <p14:tracePt t="124387" x="5322888" y="6154738"/>
          <p14:tracePt t="124404" x="5383213" y="6149975"/>
          <p14:tracePt t="124422" x="5419725" y="6149975"/>
          <p14:tracePt t="124437" x="5441950" y="6149975"/>
          <p14:tracePt t="124442" x="5457825" y="6145213"/>
          <p14:tracePt t="124555" x="5464175" y="6145213"/>
          <p14:tracePt t="124563" x="5468938" y="6145213"/>
          <p14:tracePt t="124574" x="5491163" y="6145213"/>
          <p14:tracePt t="124587" x="5511800" y="6145213"/>
          <p14:tracePt t="124604" x="5641975" y="6145213"/>
          <p14:tracePt t="124620" x="5788025" y="6172200"/>
          <p14:tracePt t="124637" x="5891213" y="6176963"/>
          <p14:tracePt t="124654" x="6138863" y="6215063"/>
          <p14:tracePt t="124670" x="6318250" y="6242050"/>
          <p14:tracePt t="124688" x="6469063" y="6264275"/>
          <p14:tracePt t="124705" x="6550025" y="6264275"/>
          <p14:tracePt t="124720" x="6592888" y="6264275"/>
          <p14:tracePt t="124737" x="6626225" y="6269038"/>
          <p14:tracePt t="124755" x="6646863" y="6273800"/>
          <p14:tracePt t="124770" x="6662738" y="6273800"/>
          <p14:tracePt t="124807" x="6673850" y="6273800"/>
          <p14:tracePt t="125049" x="6680200" y="6273800"/>
          <p14:tracePt t="125065" x="6684963" y="6246813"/>
          <p14:tracePt t="125075" x="6707188" y="6199188"/>
          <p14:tracePt t="125078" x="6711950" y="6172200"/>
          <p14:tracePt t="125089" x="6738938" y="6064250"/>
          <p14:tracePt t="125103" x="6777038" y="5907088"/>
          <p14:tracePt t="125120" x="6799263" y="5745163"/>
          <p14:tracePt t="125137" x="6846888" y="5507038"/>
          <p14:tracePt t="125154" x="6873875" y="5176838"/>
          <p14:tracePt t="125172" x="6873875" y="5014913"/>
          <p14:tracePt t="125188" x="6873875" y="4891088"/>
          <p14:tracePt t="125204" x="6873875" y="4837113"/>
          <p14:tracePt t="125220" x="6873875" y="4767263"/>
          <p14:tracePt t="125237" x="6873875" y="4749800"/>
          <p14:tracePt t="125255" x="6873875" y="4745038"/>
          <p14:tracePt t="125270" x="6873875" y="4740275"/>
          <p14:tracePt t="125287" x="6873875" y="4733925"/>
          <p14:tracePt t="125304" x="6862763" y="4722813"/>
          <p14:tracePt t="125337" x="6858000" y="4722813"/>
          <p14:tracePt t="125353" x="6831013" y="4722813"/>
          <p14:tracePt t="125370" x="6826250" y="4722813"/>
          <p14:tracePt t="125387" x="6792913" y="4722813"/>
          <p14:tracePt t="125404" x="6772275" y="4722813"/>
          <p14:tracePt t="125420" x="6723063" y="4722813"/>
          <p14:tracePt t="125437" x="6696075" y="4722813"/>
          <p14:tracePt t="125442" x="6684963" y="4722813"/>
          <p14:tracePt t="125453" x="6662738" y="4722813"/>
          <p14:tracePt t="125471" x="6653213" y="4722813"/>
          <p14:tracePt t="125487" x="6635750" y="4722813"/>
          <p14:tracePt t="125533" x="6630988" y="4722813"/>
          <p14:tracePt t="125553" x="6626225" y="4729163"/>
          <p14:tracePt t="125559" x="6619875" y="4729163"/>
          <p14:tracePt t="125570" x="6615113" y="4733925"/>
          <p14:tracePt t="125587" x="6588125" y="4760913"/>
          <p14:tracePt t="125603" x="6581775" y="4776788"/>
          <p14:tracePt t="125620" x="6565900" y="4799013"/>
          <p14:tracePt t="125637" x="6538913" y="4884738"/>
          <p14:tracePt t="125654" x="6527800" y="4918075"/>
          <p14:tracePt t="125672" x="6523038" y="4976813"/>
          <p14:tracePt t="125688" x="6511925" y="5021263"/>
          <p14:tracePt t="125703" x="6484938" y="5106988"/>
          <p14:tracePt t="125720" x="6469063" y="5187950"/>
          <p14:tracePt t="125737" x="6462713" y="5230813"/>
          <p14:tracePt t="125753" x="6435725" y="5284788"/>
          <p14:tracePt t="125770" x="6435725" y="5307013"/>
          <p14:tracePt t="125787" x="6419850" y="5338763"/>
          <p14:tracePt t="125804" x="6408738" y="5365750"/>
          <p14:tracePt t="125820" x="6403975" y="5376863"/>
          <p14:tracePt t="125837" x="6399213" y="5387975"/>
          <p14:tracePt t="125870" x="6381750" y="5410200"/>
          <p14:tracePt t="125939" x="6376988" y="5414963"/>
          <p14:tracePt t="125953" x="6376988" y="5419725"/>
          <p14:tracePt t="127567" x="6372225" y="5419725"/>
          <p14:tracePt t="127599" x="6361113" y="5419725"/>
          <p14:tracePt t="127620" x="6350000" y="5419725"/>
          <p14:tracePt t="127661" x="6345238" y="5419725"/>
          <p14:tracePt t="127672" x="6338888" y="5419725"/>
          <p14:tracePt t="127683" x="6327775" y="5419725"/>
          <p14:tracePt t="128061" x="6323013" y="5419725"/>
          <p14:tracePt t="128069" x="6311900" y="5419725"/>
          <p14:tracePt t="128074" x="6307138" y="5419725"/>
          <p14:tracePt t="128087" x="6296025" y="5419725"/>
          <p14:tracePt t="128103" x="6284913" y="5419725"/>
          <p14:tracePt t="128120" x="6264275" y="5419725"/>
          <p14:tracePt t="128138" x="6242050" y="5426075"/>
          <p14:tracePt t="128155" x="6226175" y="5437188"/>
          <p14:tracePt t="128188" x="6161088" y="5475288"/>
          <p14:tracePt t="128220" x="6042025" y="5522913"/>
          <p14:tracePt t="128254" x="5938838" y="5583238"/>
          <p14:tracePt t="128270" x="5895975" y="5603875"/>
          <p14:tracePt t="128287" x="5792788" y="5664200"/>
          <p14:tracePt t="128304" x="5738813" y="5700713"/>
          <p14:tracePt t="128320" x="5707063" y="5711825"/>
          <p14:tracePt t="128337" x="5680075" y="5734050"/>
          <p14:tracePt t="128354" x="5657850" y="5756275"/>
          <p14:tracePt t="128370" x="5646738" y="5765800"/>
          <p14:tracePt t="128387" x="5637213" y="5776913"/>
          <p14:tracePt t="128404" x="5619750" y="5799138"/>
          <p14:tracePt t="128421" x="5603875" y="5810250"/>
          <p14:tracePt t="128437" x="5588000" y="5826125"/>
          <p14:tracePt t="128454" x="5572125" y="5853113"/>
          <p14:tracePt t="128471" x="5561013" y="5864225"/>
          <p14:tracePt t="128487" x="5549900" y="5891213"/>
          <p14:tracePt t="128504" x="5522913" y="5907088"/>
          <p14:tracePt t="128520" x="5518150" y="5918200"/>
          <p14:tracePt t="128537" x="5495925" y="5945188"/>
          <p14:tracePt t="128554" x="5475288" y="5961063"/>
          <p14:tracePt t="128570" x="5457825" y="5983288"/>
          <p14:tracePt t="128587" x="5426075" y="6010275"/>
          <p14:tracePt t="128604" x="5410200" y="6015038"/>
          <p14:tracePt t="128620" x="5399088" y="6030913"/>
          <p14:tracePt t="128637" x="5387975" y="6046788"/>
          <p14:tracePt t="128654" x="5383213" y="6046788"/>
          <p14:tracePt t="128727" x="5372100" y="6057900"/>
          <p14:tracePt t="128748" x="5365750" y="6064250"/>
          <p14:tracePt t="128767" x="5365750" y="6073775"/>
          <p14:tracePt t="128791" x="5349875" y="6084888"/>
          <p14:tracePt t="129039" x="5356225" y="6084888"/>
          <p14:tracePt t="129065" x="5360988" y="6084888"/>
          <p14:tracePt t="129068" x="5372100" y="6084888"/>
          <p14:tracePt t="129079" x="5376863" y="6084888"/>
          <p14:tracePt t="129087" x="5387975" y="6084888"/>
          <p14:tracePt t="129104" x="5403850" y="6084888"/>
          <p14:tracePt t="129120" x="5410200" y="6084888"/>
          <p14:tracePt t="129137" x="5430838" y="6084888"/>
          <p14:tracePt t="129172" x="5453063" y="6084888"/>
          <p14:tracePt t="129204" x="5484813" y="6084888"/>
          <p14:tracePt t="129237" x="5522913" y="6069013"/>
          <p14:tracePt t="129254" x="5549900" y="6046788"/>
          <p14:tracePt t="129270" x="5565775" y="6026150"/>
          <p14:tracePt t="129287" x="5572125" y="6010275"/>
          <p14:tracePt t="129304" x="5592763" y="5976938"/>
          <p14:tracePt t="129320" x="5599113" y="5965825"/>
          <p14:tracePt t="129337" x="5614988" y="5945188"/>
          <p14:tracePt t="129354" x="5637213" y="5907088"/>
          <p14:tracePt t="129370" x="5641975" y="5873750"/>
          <p14:tracePt t="129387" x="5653088" y="5853113"/>
          <p14:tracePt t="129405" x="5668963" y="5810250"/>
          <p14:tracePt t="129420" x="5673725" y="5788025"/>
          <p14:tracePt t="129437" x="5673725" y="5761038"/>
          <p14:tracePt t="129454" x="5684838" y="5718175"/>
          <p14:tracePt t="129471" x="5684838" y="5691188"/>
          <p14:tracePt t="129487" x="5684838" y="5653088"/>
          <p14:tracePt t="129503" x="5684838" y="5614988"/>
          <p14:tracePt t="129520" x="5684838" y="5583238"/>
          <p14:tracePt t="129537" x="5684838" y="5529263"/>
          <p14:tracePt t="129553" x="5684838" y="5484813"/>
          <p14:tracePt t="129570" x="5684838" y="5446713"/>
          <p14:tracePt t="129587" x="5684838" y="5419725"/>
          <p14:tracePt t="129604" x="5684838" y="5365750"/>
          <p14:tracePt t="129621" x="5684838" y="5295900"/>
          <p14:tracePt t="129637" x="5684838" y="5221288"/>
          <p14:tracePt t="129654" x="5680075" y="5192713"/>
          <p14:tracePt t="129670" x="5673725" y="5149850"/>
          <p14:tracePt t="129688" x="5646738" y="5041900"/>
          <p14:tracePt t="129704" x="5641975" y="5003800"/>
          <p14:tracePt t="129721" x="5626100" y="4976813"/>
          <p14:tracePt t="129737" x="5599113" y="4929188"/>
          <p14:tracePt t="129754" x="5576888" y="4875213"/>
          <p14:tracePt t="129770" x="5549900" y="4830763"/>
          <p14:tracePt t="129787" x="5534025" y="4810125"/>
          <p14:tracePt t="129804" x="5507038" y="4776788"/>
          <p14:tracePt t="129820" x="5475288" y="4760913"/>
          <p14:tracePt t="129837" x="5453063" y="4745038"/>
          <p14:tracePt t="129854" x="5426075" y="4718050"/>
          <p14:tracePt t="129870" x="5399088" y="4718050"/>
          <p14:tracePt t="129887" x="5345113" y="4706938"/>
          <p14:tracePt t="129905" x="5253038" y="4695825"/>
          <p14:tracePt t="129920" x="5203825" y="4691063"/>
          <p14:tracePt t="129937" x="5149850" y="4691063"/>
          <p14:tracePt t="129942" x="5129213" y="4691063"/>
          <p14:tracePt t="129955" x="5064125" y="4691063"/>
          <p14:tracePt t="129970" x="4999038" y="4706938"/>
          <p14:tracePt t="129987" x="4956175" y="4733925"/>
          <p14:tracePt t="130004" x="4884738" y="4767263"/>
          <p14:tracePt t="130020" x="4810125" y="4830763"/>
          <p14:tracePt t="130037" x="4729163" y="4891088"/>
          <p14:tracePt t="130054" x="4664075" y="4945063"/>
          <p14:tracePt t="130070" x="4621213" y="4994275"/>
          <p14:tracePt t="130087" x="4560888" y="5057775"/>
          <p14:tracePt t="130104" x="4518025" y="5106988"/>
          <p14:tracePt t="130120" x="4495800" y="5176838"/>
          <p14:tracePt t="130137" x="4486275" y="5203825"/>
          <p14:tracePt t="130154" x="4486275" y="5248275"/>
          <p14:tracePt t="130172" x="4464050" y="5365750"/>
          <p14:tracePt t="130187" x="4464050" y="5414963"/>
          <p14:tracePt t="130205" x="4464050" y="5475288"/>
          <p14:tracePt t="130221" x="4464050" y="5545138"/>
          <p14:tracePt t="130237" x="4464050" y="5637213"/>
          <p14:tracePt t="130254" x="4495800" y="5718175"/>
          <p14:tracePt t="130271" x="4522788" y="5803900"/>
          <p14:tracePt t="130287" x="4567238" y="5873750"/>
          <p14:tracePt t="130303" x="4657725" y="5976938"/>
          <p14:tracePt t="130320" x="4733925" y="6057900"/>
          <p14:tracePt t="130337" x="4803775" y="6134100"/>
          <p14:tracePt t="130354" x="4864100" y="6188075"/>
          <p14:tracePt t="130370" x="4918075" y="6246813"/>
          <p14:tracePt t="130387" x="4999038" y="6291263"/>
          <p14:tracePt t="130405" x="5053013" y="6318250"/>
          <p14:tracePt t="130420" x="5095875" y="6338888"/>
          <p14:tracePt t="130437" x="5129213" y="6350000"/>
          <p14:tracePt t="130442" x="5165725" y="6365875"/>
          <p14:tracePt t="130455" x="5230813" y="6372225"/>
          <p14:tracePt t="130471" x="5284788" y="6376988"/>
          <p14:tracePt t="130487" x="5365750" y="6403975"/>
          <p14:tracePt t="130505" x="5446713" y="6403975"/>
          <p14:tracePt t="130520" x="5484813" y="6403975"/>
          <p14:tracePt t="130537" x="5518150" y="6403975"/>
          <p14:tracePt t="130554" x="5556250" y="6399213"/>
          <p14:tracePt t="130570" x="5588000" y="6381750"/>
          <p14:tracePt t="130587" x="5614988" y="6372225"/>
          <p14:tracePt t="130604" x="5657850" y="6334125"/>
          <p14:tracePt t="130620" x="5668963" y="6311900"/>
          <p14:tracePt t="130637" x="5680075" y="6296025"/>
          <p14:tracePt t="130655" x="5711825" y="6264275"/>
          <p14:tracePt t="130673" x="5718175" y="6237288"/>
          <p14:tracePt t="130687" x="5722938" y="6226175"/>
          <p14:tracePt t="130704" x="5745163" y="6176963"/>
          <p14:tracePt t="130721" x="5756275" y="6138863"/>
          <p14:tracePt t="130737" x="5765800" y="6122988"/>
          <p14:tracePt t="130756" x="5776913" y="6084888"/>
          <p14:tracePt t="130770" x="5783263" y="6069013"/>
          <p14:tracePt t="130787" x="5783263" y="6046788"/>
          <p14:tracePt t="130804" x="5783263" y="6037263"/>
          <p14:tracePt t="130820" x="5783263" y="6026150"/>
          <p14:tracePt t="130837" x="5783263" y="6015038"/>
          <p14:tracePt t="130855" x="5792788" y="5988050"/>
          <p14:tracePt t="130870" x="5792788" y="5983288"/>
          <p14:tracePt t="130887" x="5799138" y="5949950"/>
          <p14:tracePt t="130905" x="5799138" y="5922963"/>
          <p14:tracePt t="130921" x="5799138" y="5891213"/>
          <p14:tracePt t="130937" x="5803900" y="5868988"/>
          <p14:tracePt t="130942" x="5803900" y="5853113"/>
          <p14:tracePt t="130954" x="5803900" y="5830888"/>
          <p14:tracePt t="130970" x="5810250" y="5810250"/>
          <p14:tracePt t="130987" x="5815013" y="5729288"/>
          <p14:tracePt t="131004" x="5815013" y="5673725"/>
          <p14:tracePt t="131020" x="5815013" y="5619750"/>
          <p14:tracePt t="131037" x="5815013" y="5549900"/>
          <p14:tracePt t="131054" x="5815013" y="5468938"/>
          <p14:tracePt t="131070" x="5803900" y="5392738"/>
          <p14:tracePt t="131087" x="5772150" y="5307013"/>
          <p14:tracePt t="131104" x="5765800" y="5264150"/>
          <p14:tracePt t="131120" x="5734050" y="5187950"/>
          <p14:tracePt t="131137" x="5707063" y="5149850"/>
          <p14:tracePt t="131155" x="5684838" y="5095875"/>
          <p14:tracePt t="131172" x="5664200" y="5064125"/>
          <p14:tracePt t="131188" x="5646738" y="5030788"/>
          <p14:tracePt t="131206" x="5603875" y="4967288"/>
          <p14:tracePt t="131220" x="5583238" y="4945063"/>
          <p14:tracePt t="131237" x="5572125" y="4933950"/>
          <p14:tracePt t="131254" x="5565775" y="4918075"/>
          <p14:tracePt t="131270" x="5561013" y="4911725"/>
          <p14:tracePt t="131287" x="5556250" y="4906963"/>
          <p14:tracePt t="131304" x="5545138" y="4902200"/>
          <p14:tracePt t="131320" x="5538788" y="4895850"/>
          <p14:tracePt t="131337" x="5529263" y="4891088"/>
          <p14:tracePt t="131354" x="5507038" y="4884738"/>
          <p14:tracePt t="131370" x="5484813" y="4868863"/>
          <p14:tracePt t="131387" x="5468938" y="4868863"/>
          <p14:tracePt t="131404" x="5464175" y="4864100"/>
          <p14:tracePt t="131421" x="5430838" y="4852988"/>
          <p14:tracePt t="131437" x="5403850" y="4852988"/>
          <p14:tracePt t="131454" x="5383213" y="4848225"/>
          <p14:tracePt t="131471" x="5360988" y="4848225"/>
          <p14:tracePt t="131487" x="5329238" y="4837113"/>
          <p14:tracePt t="131504" x="5307013" y="4837113"/>
          <p14:tracePt t="131520" x="5284788" y="4837113"/>
          <p14:tracePt t="131537" x="5257800" y="4837113"/>
          <p14:tracePt t="131554" x="5226050" y="4826000"/>
          <p14:tracePt t="131570" x="5192713" y="4826000"/>
          <p14:tracePt t="131587" x="5160963" y="4826000"/>
          <p14:tracePt t="131604" x="5138738" y="4826000"/>
          <p14:tracePt t="131620" x="5118100" y="4826000"/>
          <p14:tracePt t="131637" x="5091113" y="4837113"/>
          <p14:tracePt t="131655" x="5064125" y="4841875"/>
          <p14:tracePt t="131672" x="5030788" y="4857750"/>
          <p14:tracePt t="131688" x="5003800" y="4868863"/>
          <p14:tracePt t="131705" x="4938713" y="4895850"/>
          <p14:tracePt t="131721" x="4918075" y="4906963"/>
          <p14:tracePt t="131737" x="4864100" y="4938713"/>
          <p14:tracePt t="131754" x="4848225" y="4949825"/>
          <p14:tracePt t="131770" x="4814888" y="4976813"/>
          <p14:tracePt t="131787" x="4776788" y="5014913"/>
          <p14:tracePt t="131804" x="4745038" y="5048250"/>
          <p14:tracePt t="131820" x="4713288" y="5095875"/>
          <p14:tracePt t="131837" x="4695825" y="5118100"/>
          <p14:tracePt t="131854" x="4668838" y="5165725"/>
          <p14:tracePt t="131870" x="4630738" y="5241925"/>
          <p14:tracePt t="131887" x="4598988" y="5291138"/>
          <p14:tracePt t="131904" x="4572000" y="5345113"/>
          <p14:tracePt t="131921" x="4560888" y="5376863"/>
          <p14:tracePt t="131937" x="4529138" y="5426075"/>
          <p14:tracePt t="131943" x="4522788" y="5457825"/>
          <p14:tracePt t="131956" x="4506913" y="5511800"/>
          <p14:tracePt t="131970" x="4502150" y="5549900"/>
          <p14:tracePt t="131987" x="4502150" y="5592763"/>
          <p14:tracePt t="132004" x="4495800" y="5630863"/>
          <p14:tracePt t="132020" x="4495800" y="5695950"/>
          <p14:tracePt t="132037" x="4495800" y="5738813"/>
          <p14:tracePt t="132054" x="4495800" y="5765800"/>
          <p14:tracePt t="132070" x="4495800" y="5815013"/>
          <p14:tracePt t="132087" x="4513263" y="5857875"/>
          <p14:tracePt t="132104" x="4545013" y="5911850"/>
          <p14:tracePt t="132120" x="4560888" y="5934075"/>
          <p14:tracePt t="132137" x="4594225" y="5983288"/>
          <p14:tracePt t="132154" x="4625975" y="6037263"/>
          <p14:tracePt t="132172" x="4657725" y="6084888"/>
          <p14:tracePt t="132187" x="4679950" y="6107113"/>
          <p14:tracePt t="132204" x="4695825" y="6127750"/>
          <p14:tracePt t="132221" x="4722813" y="6181725"/>
          <p14:tracePt t="132237" x="4729163" y="6181725"/>
          <p14:tracePt t="132254" x="4745038" y="6199188"/>
          <p14:tracePt t="132270" x="4760913" y="6219825"/>
          <p14:tracePt t="132287" x="4794250" y="6246813"/>
          <p14:tracePt t="132304" x="4826000" y="6280150"/>
          <p14:tracePt t="132320" x="4879975" y="6311900"/>
          <p14:tracePt t="132337" x="4922838" y="6350000"/>
          <p14:tracePt t="132354" x="4999038" y="6381750"/>
          <p14:tracePt t="132370" x="5048250" y="6415088"/>
          <p14:tracePt t="132387" x="5102225" y="6435725"/>
          <p14:tracePt t="132405" x="5145088" y="6457950"/>
          <p14:tracePt t="132421" x="5187950" y="6457950"/>
          <p14:tracePt t="132437" x="5230813" y="6462713"/>
          <p14:tracePt t="132443" x="5241925" y="6462713"/>
          <p14:tracePt t="132454" x="5280025" y="6462713"/>
          <p14:tracePt t="132470" x="5302250" y="6462713"/>
          <p14:tracePt t="132487" x="5338763" y="6462713"/>
          <p14:tracePt t="132505" x="5376863" y="6462713"/>
          <p14:tracePt t="132520" x="5392738" y="6462713"/>
          <p14:tracePt t="132537" x="5426075" y="6457950"/>
          <p14:tracePt t="132555" x="5457825" y="6446838"/>
          <p14:tracePt t="132570" x="5491163" y="6430963"/>
          <p14:tracePt t="132587" x="5511800" y="6419850"/>
          <p14:tracePt t="132603" x="5529263" y="6408738"/>
          <p14:tracePt t="132620" x="5545138" y="6403975"/>
          <p14:tracePt t="132637" x="5561013" y="6388100"/>
          <p14:tracePt t="132655" x="5599113" y="6350000"/>
          <p14:tracePt t="132671" x="5603875" y="6334125"/>
          <p14:tracePt t="132687" x="5614988" y="6318250"/>
          <p14:tracePt t="132705" x="5641975" y="6253163"/>
          <p14:tracePt t="132721" x="5657850" y="6226175"/>
          <p14:tracePt t="132737" x="5680075" y="6192838"/>
          <p14:tracePt t="132754" x="5684838" y="6181725"/>
          <p14:tracePt t="132771" x="5695950" y="6145213"/>
          <p14:tracePt t="132787" x="5700713" y="6122988"/>
          <p14:tracePt t="132804" x="5707063" y="6118225"/>
          <p14:tracePt t="132820" x="5711825" y="6084888"/>
          <p14:tracePt t="132837" x="5722938" y="6064250"/>
          <p14:tracePt t="132854" x="5722938" y="6030913"/>
          <p14:tracePt t="132870" x="5729288" y="6015038"/>
          <p14:tracePt t="132888" x="5729288" y="5988050"/>
          <p14:tracePt t="132904" x="5729288" y="5949950"/>
          <p14:tracePt t="132921" x="5729288" y="5918200"/>
          <p14:tracePt t="132937" x="5729288" y="5873750"/>
          <p14:tracePt t="132943" x="5729288" y="5868988"/>
          <p14:tracePt t="132955" x="5729288" y="5837238"/>
          <p14:tracePt t="132971" x="5729288" y="5815013"/>
          <p14:tracePt t="132987" x="5729288" y="5765800"/>
          <p14:tracePt t="133004" x="5729288" y="5695950"/>
          <p14:tracePt t="133020" x="5695950" y="5583238"/>
          <p14:tracePt t="133037" x="5657850" y="5511800"/>
          <p14:tracePt t="133054" x="5630863" y="5414963"/>
          <p14:tracePt t="133070" x="5603875" y="5338763"/>
          <p14:tracePt t="133087" x="5588000" y="5291138"/>
          <p14:tracePt t="133104" x="5576888" y="5268913"/>
          <p14:tracePt t="133120" x="5565775" y="5210175"/>
          <p14:tracePt t="133137" x="5538788" y="5156200"/>
          <p14:tracePt t="133154" x="5522913" y="5111750"/>
          <p14:tracePt t="133170" x="5511800" y="5064125"/>
          <p14:tracePt t="133187" x="5507038" y="5037138"/>
          <p14:tracePt t="133204" x="5491163" y="4994275"/>
          <p14:tracePt t="133221" x="5480050" y="4949825"/>
          <p14:tracePt t="133237" x="5468938" y="4902200"/>
          <p14:tracePt t="133254" x="5464175" y="4884738"/>
          <p14:tracePt t="133270" x="5430838" y="4826000"/>
          <p14:tracePt t="133287" x="5414963" y="4776788"/>
          <p14:tracePt t="133304" x="5403850" y="4745038"/>
          <p14:tracePt t="133321" x="5392738" y="4729163"/>
          <p14:tracePt t="133337" x="5383213" y="4706938"/>
          <p14:tracePt t="133354" x="5376863" y="4695825"/>
          <p14:tracePt t="133370" x="5372100" y="4695825"/>
          <p14:tracePt t="133388" x="5349875" y="4691063"/>
          <p14:tracePt t="133405" x="5322888" y="4684713"/>
          <p14:tracePt t="133421" x="5264150" y="4684713"/>
          <p14:tracePt t="133438" x="5199063" y="4684713"/>
          <p14:tracePt t="133454" x="5156200" y="4684713"/>
          <p14:tracePt t="133471" x="5095875" y="4684713"/>
          <p14:tracePt t="133487" x="5026025" y="4702175"/>
          <p14:tracePt t="133504" x="4956175" y="4718050"/>
          <p14:tracePt t="133520" x="4933950" y="4722813"/>
          <p14:tracePt t="133537" x="4895850" y="4749800"/>
          <p14:tracePt t="133555" x="4837113" y="4783138"/>
          <p14:tracePt t="133571" x="4799013" y="4810125"/>
          <p14:tracePt t="133587" x="4776788" y="4826000"/>
          <p14:tracePt t="133604" x="4749800" y="4848225"/>
          <p14:tracePt t="133620" x="4713288" y="4875213"/>
          <p14:tracePt t="133637" x="4695825" y="4895850"/>
          <p14:tracePt t="133655" x="4675188" y="4933950"/>
          <p14:tracePt t="133672" x="4668838" y="4960938"/>
          <p14:tracePt t="133687" x="4648200" y="5021263"/>
          <p14:tracePt t="133705" x="4625975" y="5102225"/>
          <p14:tracePt t="133721" x="4621213" y="5165725"/>
          <p14:tracePt t="133737" x="4598988" y="5237163"/>
          <p14:tracePt t="133755" x="4598988" y="5372100"/>
          <p14:tracePt t="133770" x="4598988" y="5403850"/>
          <p14:tracePt t="133787" x="4598988" y="5556250"/>
          <p14:tracePt t="133804" x="4598988" y="5657850"/>
          <p14:tracePt t="133821" x="4598988" y="5772150"/>
          <p14:tracePt t="133837" x="4603750" y="5830888"/>
          <p14:tracePt t="133854" x="4625975" y="5880100"/>
          <p14:tracePt t="133870" x="4630738" y="5895975"/>
          <p14:tracePt t="133888" x="4648200" y="5927725"/>
          <p14:tracePt t="133904" x="4679950" y="5965825"/>
          <p14:tracePt t="133924" x="4729163" y="6015038"/>
          <p14:tracePt t="133938" x="4760913" y="6046788"/>
          <p14:tracePt t="133944" x="4783138" y="6064250"/>
          <p14:tracePt t="133954" x="4794250" y="6073775"/>
          <p14:tracePt t="133971" x="4837113" y="6107113"/>
          <p14:tracePt t="133987" x="4922838" y="6188075"/>
          <p14:tracePt t="134004" x="4976813" y="6226175"/>
          <p14:tracePt t="134021" x="5021263" y="6273800"/>
          <p14:tracePt t="134037" x="5080000" y="6318250"/>
          <p14:tracePt t="134054" x="5160963" y="6376988"/>
          <p14:tracePt t="134070" x="5183188" y="6381750"/>
          <p14:tracePt t="134087" x="5199063" y="6392863"/>
          <p14:tracePt t="134104" x="5203825" y="6399213"/>
          <p14:tracePt t="134120" x="5210175" y="6399213"/>
          <p14:tracePt t="134137" x="5214938" y="6399213"/>
          <p14:tracePt t="134177" x="5221288" y="6399213"/>
          <p14:tracePt t="134207" x="5226050" y="6399213"/>
          <p14:tracePt t="134217" x="5230813" y="6399213"/>
          <p14:tracePt t="134228" x="5237163" y="6399213"/>
          <p14:tracePt t="134237" x="5241925" y="6399213"/>
          <p14:tracePt t="134489" x="5241925" y="6392863"/>
          <p14:tracePt t="134499" x="5241925" y="6388100"/>
          <p14:tracePt t="134519" x="5241925" y="6381750"/>
          <p14:tracePt t="134535" x="5241925" y="6365875"/>
          <p14:tracePt t="134554" x="5241925" y="6354763"/>
          <p14:tracePt t="134565" x="5241925" y="6350000"/>
          <p14:tracePt t="134575" x="5241925" y="6345238"/>
          <p14:tracePt t="134587" x="5241925" y="6338888"/>
          <p14:tracePt t="134604" x="5241925" y="6334125"/>
          <p14:tracePt t="134620" x="5241925" y="6323013"/>
          <p14:tracePt t="134637" x="5241925" y="6318250"/>
          <p14:tracePt t="134654" x="5241925" y="6307138"/>
          <p14:tracePt t="134674" x="5241925" y="6291263"/>
          <p14:tracePt t="134687" x="5241925" y="6284913"/>
          <p14:tracePt t="134705" x="5237163" y="6269038"/>
          <p14:tracePt t="134737" x="5237163" y="6264275"/>
          <p14:tracePt t="134754" x="5237163" y="6242050"/>
          <p14:tracePt t="134771" x="5237163" y="6226175"/>
          <p14:tracePt t="134787" x="5230813" y="6215063"/>
          <p14:tracePt t="134804" x="5230813" y="6188075"/>
          <p14:tracePt t="134820" x="5226050" y="6176963"/>
          <p14:tracePt t="134837" x="5226050" y="6172200"/>
          <p14:tracePt t="134854" x="5221288" y="6149975"/>
          <p14:tracePt t="134887" x="5221288" y="6145213"/>
          <p14:tracePt t="134905" x="5221288" y="6138863"/>
          <p14:tracePt t="134946" x="5221288" y="6134100"/>
          <p14:tracePt t="135076" x="5214938" y="6127750"/>
          <p14:tracePt t="135112" x="5210175" y="6127750"/>
          <p14:tracePt t="135120" x="5210175" y="6145213"/>
          <p14:tracePt t="135129" x="5203825" y="6149975"/>
          <p14:tracePt t="135139" x="5203825" y="6161088"/>
          <p14:tracePt t="135154" x="5203825" y="6172200"/>
          <p14:tracePt t="135172" x="5187950" y="6208713"/>
          <p14:tracePt t="135187" x="5187950" y="6230938"/>
          <p14:tracePt t="135204" x="5176838" y="6253163"/>
          <p14:tracePt t="135221" x="5176838" y="6269038"/>
          <p14:tracePt t="135237" x="5176838" y="6273800"/>
          <p14:tracePt t="135254" x="5176838" y="6291263"/>
          <p14:tracePt t="135270" x="5176838" y="6300788"/>
          <p14:tracePt t="135287" x="5176838" y="6307138"/>
          <p14:tracePt t="135304" x="5176838" y="6311900"/>
          <p14:tracePt t="135321" x="5176838" y="6318250"/>
          <p14:tracePt t="135454" x="5176838" y="6311900"/>
          <p14:tracePt t="135468" x="5176838" y="6280150"/>
          <p14:tracePt t="135473" x="5176838" y="6269038"/>
          <p14:tracePt t="135487" x="5165725" y="6246813"/>
          <p14:tracePt t="135504" x="5165725" y="6226175"/>
          <p14:tracePt t="135520" x="5165725" y="6199188"/>
          <p14:tracePt t="135537" x="5165725" y="6176963"/>
          <p14:tracePt t="135554" x="5165725" y="6172200"/>
          <p14:tracePt t="135570" x="5165725" y="6161088"/>
          <p14:tracePt t="135587" x="5165725" y="6149975"/>
          <p14:tracePt t="135604" x="5165725" y="6145213"/>
          <p14:tracePt t="135620" x="5165725" y="6138863"/>
          <p14:tracePt t="135637" x="5165725" y="6122988"/>
          <p14:tracePt t="135654" x="5165725" y="6111875"/>
          <p14:tracePt t="135671" x="5165725" y="6100763"/>
          <p14:tracePt t="135687" x="5165725" y="6091238"/>
          <p14:tracePt t="135704" x="5160963" y="6084888"/>
          <p14:tracePt t="135901" x="5160963" y="6096000"/>
          <p14:tracePt t="135907" x="5160963" y="6100763"/>
          <p14:tracePt t="135923" x="5160963" y="6111875"/>
          <p14:tracePt t="135938" x="5160963" y="6127750"/>
          <p14:tracePt t="135942" x="5160963" y="6138863"/>
          <p14:tracePt t="135955" x="5160963" y="6154738"/>
          <p14:tracePt t="135971" x="5160963" y="6165850"/>
          <p14:tracePt t="135987" x="5160963" y="6192838"/>
          <p14:tracePt t="136004" x="5160963" y="6208713"/>
          <p14:tracePt t="136050" x="5160963" y="6215063"/>
          <p14:tracePt t="136089" x="5160963" y="6219825"/>
          <p14:tracePt t="136099" x="5160963" y="6230938"/>
          <p14:tracePt t="136285" x="5160963" y="6226175"/>
          <p14:tracePt t="136289" x="5160963" y="6215063"/>
          <p14:tracePt t="136304" x="5160963" y="6188075"/>
          <p14:tracePt t="136320" x="5160963" y="6161088"/>
          <p14:tracePt t="136337" x="5160963" y="6149975"/>
          <p14:tracePt t="136354" x="5160963" y="6122988"/>
          <p14:tracePt t="136487" x="5160963" y="6118225"/>
          <p14:tracePt t="136501" x="5160963" y="6111875"/>
          <p14:tracePt t="136671" x="5160963" y="6118225"/>
          <p14:tracePt t="136680" x="5160963" y="6138863"/>
          <p14:tracePt t="136705" x="5160963" y="6161088"/>
          <p14:tracePt t="136721" x="5160963" y="6203950"/>
          <p14:tracePt t="136737" x="5160963" y="6208713"/>
          <p14:tracePt t="136754" x="5160963" y="6230938"/>
          <p14:tracePt t="136770" x="5160963" y="6237288"/>
          <p14:tracePt t="136787" x="5160963" y="6242050"/>
          <p14:tracePt t="136931" x="5160963" y="6226175"/>
          <p14:tracePt t="136952" x="5160963" y="6203950"/>
          <p14:tracePt t="136960" x="5160963" y="6176963"/>
          <p14:tracePt t="136971" x="5160963" y="6172200"/>
          <p14:tracePt t="136987" x="5160963" y="6149975"/>
          <p14:tracePt t="137004" x="5160963" y="6127750"/>
          <p14:tracePt t="137021" x="5160963" y="6118225"/>
          <p14:tracePt t="137037" x="5160963" y="6107113"/>
          <p14:tracePt t="137071" x="5160963" y="6100763"/>
          <p14:tracePt t="137235" x="5160963" y="6111875"/>
          <p14:tracePt t="137243" x="5160963" y="6118225"/>
          <p14:tracePt t="137254" x="5160963" y="6134100"/>
          <p14:tracePt t="137270" x="5160963" y="6165850"/>
          <p14:tracePt t="137304" x="5160963" y="6188075"/>
          <p14:tracePt t="137320" x="5160963" y="6199188"/>
          <p14:tracePt t="137337" x="5160963" y="6203950"/>
          <p14:tracePt t="137354" x="5160963" y="6208713"/>
          <p14:tracePt t="137370" x="5160963" y="6215063"/>
          <p14:tracePt t="137459" x="5160963" y="6192838"/>
          <p14:tracePt t="137470" x="5160963" y="6165850"/>
          <p14:tracePt t="137475" x="5156200" y="6161088"/>
          <p14:tracePt t="137487" x="5149850" y="6154738"/>
          <p14:tracePt t="137504" x="5145088" y="6127750"/>
          <p14:tracePt t="137520" x="5145088" y="6118225"/>
          <p14:tracePt t="137537" x="5145088" y="6111875"/>
          <p14:tracePt t="137554" x="5145088" y="6107113"/>
          <p14:tracePt t="137795" x="5145088" y="6091238"/>
          <p14:tracePt t="137809" x="5145088" y="6084888"/>
          <p14:tracePt t="137813" x="5145088" y="6069013"/>
          <p14:tracePt t="137823" x="5149850" y="6053138"/>
          <p14:tracePt t="137837" x="5149850" y="6015038"/>
          <p14:tracePt t="137854" x="5149850" y="5999163"/>
          <p14:tracePt t="137870" x="5149850" y="5992813"/>
          <p14:tracePt t="137888" x="5145088" y="5976938"/>
          <p14:tracePt t="137904" x="5118100" y="5976938"/>
          <p14:tracePt t="137921" x="5057775" y="5976938"/>
          <p14:tracePt t="137938" x="5003800" y="5976938"/>
          <p14:tracePt t="137943" x="4956175" y="5999163"/>
          <p14:tracePt t="137954" x="4949825" y="6003925"/>
          <p14:tracePt t="137970" x="4906963" y="6019800"/>
          <p14:tracePt t="137987" x="4895850" y="6030913"/>
          <p14:tracePt t="138005" x="4895850" y="6042025"/>
          <p14:tracePt t="138021" x="4891088" y="6046788"/>
          <p14:tracePt t="138037" x="4875213" y="6057900"/>
          <p14:tracePt t="138054" x="4875213" y="6064250"/>
          <p14:tracePt t="138097" x="4868863" y="6064250"/>
          <p14:tracePt t="138105" x="4864100" y="6069013"/>
          <p14:tracePt t="138120" x="4857750" y="6073775"/>
          <p14:tracePt t="138137" x="4848225" y="6091238"/>
          <p14:tracePt t="138154" x="4841875" y="6100763"/>
          <p14:tracePt t="138171" x="4830763" y="6107113"/>
          <p14:tracePt t="138363" x="4837113" y="6107113"/>
          <p14:tracePt t="138376" x="4852988" y="6107113"/>
          <p14:tracePt t="138389" x="4868863" y="6107113"/>
          <p14:tracePt t="138404" x="4902200" y="6080125"/>
          <p14:tracePt t="138421" x="4922838" y="6057900"/>
          <p14:tracePt t="138438" x="4949825" y="6019800"/>
          <p14:tracePt t="138444" x="4960938" y="6003925"/>
          <p14:tracePt t="138454" x="4987925" y="5965825"/>
          <p14:tracePt t="138471" x="5003800" y="5895975"/>
          <p14:tracePt t="138487" x="5010150" y="5868988"/>
          <p14:tracePt t="138505" x="5010150" y="5837238"/>
          <p14:tracePt t="138521" x="5010150" y="5792788"/>
          <p14:tracePt t="138537" x="5010150" y="5729288"/>
          <p14:tracePt t="138554" x="5010150" y="5691188"/>
          <p14:tracePt t="138571" x="5010150" y="5668963"/>
          <p14:tracePt t="138587" x="5010150" y="5588000"/>
          <p14:tracePt t="138604" x="5010150" y="5529263"/>
          <p14:tracePt t="138620" x="5010150" y="5491163"/>
          <p14:tracePt t="138638" x="5010150" y="5430838"/>
          <p14:tracePt t="138655" x="5010150" y="5376863"/>
          <p14:tracePt t="138671" x="5010150" y="5345113"/>
          <p14:tracePt t="138687" x="5010150" y="5329238"/>
          <p14:tracePt t="138704" x="5010150" y="5295900"/>
          <p14:tracePt t="138720" x="5010150" y="5257800"/>
          <p14:tracePt t="138737" x="5010150" y="5226050"/>
          <p14:tracePt t="138754" x="5014913" y="5183188"/>
          <p14:tracePt t="138771" x="5021263" y="5160963"/>
          <p14:tracePt t="138787" x="5026025" y="5145088"/>
          <p14:tracePt t="138805" x="5048250" y="5095875"/>
          <p14:tracePt t="138821" x="5048250" y="5080000"/>
          <p14:tracePt t="138837" x="5057775" y="5048250"/>
          <p14:tracePt t="138854" x="5064125" y="5037138"/>
          <p14:tracePt t="138870" x="5084763" y="5021263"/>
          <p14:tracePt t="138887" x="5102225" y="4987925"/>
          <p14:tracePt t="138904" x="5106988" y="4983163"/>
          <p14:tracePt t="138923" x="5122863" y="4956175"/>
          <p14:tracePt t="138938" x="5129213" y="4949825"/>
          <p14:tracePt t="138955" x="5138738" y="4945063"/>
          <p14:tracePt t="138971" x="5145088" y="4938713"/>
          <p14:tracePt t="139004" x="5156200" y="4938713"/>
          <p14:tracePt t="139020" x="5172075" y="4938713"/>
          <p14:tracePt t="139077" x="5176838" y="4938713"/>
          <p14:tracePt t="139089" x="5187950" y="4938713"/>
          <p14:tracePt t="139111" x="5192713" y="4938713"/>
          <p14:tracePt t="139119" x="5203825" y="4938713"/>
          <p14:tracePt t="139129" x="5210175" y="4938713"/>
          <p14:tracePt t="139139" x="5214938" y="4945063"/>
          <p14:tracePt t="139155" x="5221288" y="4960938"/>
          <p14:tracePt t="139170" x="5237163" y="4987925"/>
          <p14:tracePt t="139188" x="5237163" y="5021263"/>
          <p14:tracePt t="139204" x="5237163" y="5048250"/>
          <p14:tracePt t="139220" x="5257800" y="5118100"/>
          <p14:tracePt t="139237" x="5257800" y="5176838"/>
          <p14:tracePt t="139254" x="5257800" y="5230813"/>
          <p14:tracePt t="139271" x="5257800" y="5291138"/>
          <p14:tracePt t="139287" x="5257800" y="5356225"/>
          <p14:tracePt t="139304" x="5264150" y="5441950"/>
          <p14:tracePt t="139321" x="5264150" y="5491163"/>
          <p14:tracePt t="139337" x="5264150" y="5534025"/>
          <p14:tracePt t="139354" x="5275263" y="5603875"/>
          <p14:tracePt t="139370" x="5284788" y="5657850"/>
          <p14:tracePt t="139387" x="5284788" y="5691188"/>
          <p14:tracePt t="139404" x="5284788" y="5734050"/>
          <p14:tracePt t="139422" x="5291138" y="5810250"/>
          <p14:tracePt t="139438" x="5307013" y="5853113"/>
          <p14:tracePt t="139443" x="5307013" y="5873750"/>
          <p14:tracePt t="139454" x="5311775" y="5895975"/>
          <p14:tracePt t="139471" x="5322888" y="5961063"/>
          <p14:tracePt t="139487" x="5329238" y="5988050"/>
          <p14:tracePt t="139504" x="5345113" y="6046788"/>
          <p14:tracePt t="139520" x="5372100" y="6096000"/>
          <p14:tracePt t="139537" x="5387975" y="6127750"/>
          <p14:tracePt t="139554" x="5399088" y="6154738"/>
          <p14:tracePt t="139571" x="5410200" y="6181725"/>
          <p14:tracePt t="139587" x="5437188" y="6237288"/>
          <p14:tracePt t="139604" x="5441950" y="6253163"/>
          <p14:tracePt t="139620" x="5464175" y="6291263"/>
          <p14:tracePt t="139637" x="5484813" y="6318250"/>
          <p14:tracePt t="139654" x="5507038" y="6334125"/>
          <p14:tracePt t="139671" x="5511800" y="6345238"/>
          <p14:tracePt t="139687" x="5518150" y="6361113"/>
          <p14:tracePt t="139704" x="5522913" y="6365875"/>
          <p14:tracePt t="139721" x="5529263" y="6365875"/>
          <p14:tracePt t="141687" x="5534025" y="6365875"/>
          <p14:tracePt t="141758" x="5522913" y="6365875"/>
          <p14:tracePt t="141769" x="5511800" y="6365875"/>
          <p14:tracePt t="141780" x="5502275" y="6361113"/>
          <p14:tracePt t="141788" x="5484813" y="6350000"/>
          <p14:tracePt t="141821" x="5437188" y="6311900"/>
          <p14:tracePt t="141854" x="5430838" y="6300788"/>
          <p14:tracePt t="142102" x="5419725" y="6300788"/>
          <p14:tracePt t="142109" x="5414963" y="6296025"/>
          <p14:tracePt t="142120" x="5410200" y="6284913"/>
          <p14:tracePt t="142137" x="5392738" y="6257925"/>
          <p14:tracePt t="142154" x="5383213" y="6237288"/>
          <p14:tracePt t="142170" x="5338763" y="6188075"/>
          <p14:tracePt t="142187" x="5329238" y="6165850"/>
          <p14:tracePt t="142204" x="5284788" y="6091238"/>
          <p14:tracePt t="142220" x="5248275" y="6042025"/>
          <p14:tracePt t="142237" x="5221288" y="5988050"/>
          <p14:tracePt t="142255" x="5199063" y="5954713"/>
          <p14:tracePt t="142270" x="5199063" y="5934075"/>
          <p14:tracePt t="142287" x="5199063" y="5922963"/>
          <p14:tracePt t="142304" x="5199063" y="5895975"/>
          <p14:tracePt t="142321" x="5210175" y="5864225"/>
          <p14:tracePt t="142337" x="5248275" y="5815013"/>
          <p14:tracePt t="142354" x="5307013" y="5765800"/>
          <p14:tracePt t="142371" x="5403850" y="5680075"/>
          <p14:tracePt t="142387" x="5599113" y="5588000"/>
          <p14:tracePt t="142404" x="5718175" y="5522913"/>
          <p14:tracePt t="142421" x="5900738" y="5399088"/>
          <p14:tracePt t="142437" x="6122988" y="5295900"/>
          <p14:tracePt t="142443" x="6215063" y="5257800"/>
          <p14:tracePt t="142455" x="6284913" y="5210175"/>
          <p14:tracePt t="142471" x="6518275" y="5075238"/>
          <p14:tracePt t="142487" x="6604000" y="5026025"/>
          <p14:tracePt t="142504" x="6734175" y="4960938"/>
          <p14:tracePt t="142521" x="6835775" y="4911725"/>
          <p14:tracePt t="142537" x="6884988" y="4891088"/>
          <p14:tracePt t="142554" x="6965950" y="4837113"/>
          <p14:tracePt t="142571" x="7004050" y="4810125"/>
          <p14:tracePt t="142587" x="7031038" y="4794250"/>
          <p14:tracePt t="142604" x="7085013" y="4760913"/>
          <p14:tracePt t="142620" x="7123113" y="4740275"/>
          <p14:tracePt t="142637" x="7154863" y="4729163"/>
          <p14:tracePt t="142656" x="7181850" y="4718050"/>
          <p14:tracePt t="142672" x="7204075" y="4713288"/>
          <p14:tracePt t="142688" x="7215188" y="4713288"/>
          <p14:tracePt t="142769" x="7188200" y="4733925"/>
          <p14:tracePt t="142780" x="7170738" y="4745038"/>
          <p14:tracePt t="142787" x="7116763" y="4783138"/>
          <p14:tracePt t="142804" x="7085013" y="4821238"/>
          <p14:tracePt t="142821" x="6988175" y="4906963"/>
          <p14:tracePt t="142837" x="6831013" y="5041900"/>
          <p14:tracePt t="142854" x="6711950" y="5145088"/>
          <p14:tracePt t="142870" x="6581775" y="5230813"/>
          <p14:tracePt t="142887" x="6500813" y="5302250"/>
          <p14:tracePt t="142904" x="6149975" y="5518150"/>
          <p14:tracePt t="142921" x="6019800" y="5592763"/>
          <p14:tracePt t="142938" x="5873750" y="5664200"/>
          <p14:tracePt t="142954" x="5707063" y="5776913"/>
          <p14:tracePt t="142971" x="5576888" y="5864225"/>
          <p14:tracePt t="142987" x="5392738" y="5988050"/>
          <p14:tracePt t="143005" x="5221288" y="6134100"/>
          <p14:tracePt t="143020" x="5172075" y="6181725"/>
          <p14:tracePt t="143038" x="5041900" y="6269038"/>
          <p14:tracePt t="143055" x="4933950" y="6350000"/>
          <p14:tracePt t="143070" x="4884738" y="6403975"/>
          <p14:tracePt t="143087" x="4830763" y="6453188"/>
          <p14:tracePt t="143105" x="4810125" y="6469063"/>
          <p14:tracePt t="143121" x="4803775" y="6473825"/>
          <p14:tracePt t="143138" x="4799013" y="6480175"/>
          <p14:tracePt t="143285" x="4810125" y="6473825"/>
          <p14:tracePt t="143288" x="4814888" y="6457950"/>
          <p14:tracePt t="143304" x="4830763" y="6442075"/>
          <p14:tracePt t="143320" x="4895850" y="6388100"/>
          <p14:tracePt t="143337" x="4922838" y="6365875"/>
          <p14:tracePt t="143354" x="5014913" y="6311900"/>
          <p14:tracePt t="143370" x="5095875" y="6257925"/>
          <p14:tracePt t="143387" x="5118100" y="6253163"/>
          <p14:tracePt t="143404" x="5183188" y="6215063"/>
          <p14:tracePt t="143420" x="5248275" y="6172200"/>
          <p14:tracePt t="143438" x="5302250" y="6127750"/>
          <p14:tracePt t="143443" x="5329238" y="6100763"/>
          <p14:tracePt t="143455" x="5372100" y="6069013"/>
          <p14:tracePt t="143471" x="5441950" y="5988050"/>
          <p14:tracePt t="143487" x="5495925" y="5949950"/>
          <p14:tracePt t="143504" x="5556250" y="5895975"/>
          <p14:tracePt t="143521" x="5657850" y="5819775"/>
          <p14:tracePt t="143537" x="5734050" y="5765800"/>
          <p14:tracePt t="143555" x="5873750" y="5668963"/>
          <p14:tracePt t="143571" x="5972175" y="5610225"/>
          <p14:tracePt t="143587" x="6019800" y="5565775"/>
          <p14:tracePt t="143605" x="6172200" y="5484813"/>
          <p14:tracePt t="143621" x="6253163" y="5430838"/>
          <p14:tracePt t="143637" x="6354763" y="5392738"/>
          <p14:tracePt t="143654" x="6442075" y="5345113"/>
          <p14:tracePt t="143670" x="6527800" y="5280025"/>
          <p14:tracePt t="143688" x="6565900" y="5241925"/>
          <p14:tracePt t="143704" x="6615113" y="5203825"/>
          <p14:tracePt t="143721" x="6657975" y="5165725"/>
          <p14:tracePt t="143737" x="6696075" y="5138738"/>
          <p14:tracePt t="143754" x="6745288" y="5091113"/>
          <p14:tracePt t="143770" x="6799263" y="5041900"/>
          <p14:tracePt t="143787" x="6819900" y="5021263"/>
          <p14:tracePt t="143804" x="6853238" y="4983163"/>
          <p14:tracePt t="143821" x="6862763" y="4967288"/>
          <p14:tracePt t="143837" x="6880225" y="4949825"/>
          <p14:tracePt t="143924" x="6873875" y="4956175"/>
          <p14:tracePt t="143931" x="6853238" y="4967288"/>
          <p14:tracePt t="143937" x="6831013" y="4983163"/>
          <p14:tracePt t="143954" x="6700838" y="5068888"/>
          <p14:tracePt t="143971" x="6588125" y="5172075"/>
          <p14:tracePt t="143987" x="6388100" y="5311775"/>
          <p14:tracePt t="144004" x="6172200" y="5457825"/>
          <p14:tracePt t="144020" x="5988050" y="5599113"/>
          <p14:tracePt t="144037" x="5756275" y="5756275"/>
          <p14:tracePt t="144054" x="5630863" y="5853113"/>
          <p14:tracePt t="144071" x="5603875" y="5873750"/>
          <p14:tracePt t="144087" x="5522913" y="5938838"/>
          <p14:tracePt t="144104" x="5446713" y="6003925"/>
          <p14:tracePt t="144121" x="5392738" y="6053138"/>
          <p14:tracePt t="144138" x="5360988" y="6096000"/>
          <p14:tracePt t="144155" x="5338763" y="6111875"/>
          <p14:tracePt t="144171" x="5322888" y="6127750"/>
          <p14:tracePt t="144187" x="5307013" y="6145213"/>
          <p14:tracePt t="144204" x="5291138" y="6165850"/>
          <p14:tracePt t="144221" x="5275263" y="6181725"/>
          <p14:tracePt t="144237" x="5253038" y="6199188"/>
          <p14:tracePt t="144255" x="5237163" y="6230938"/>
          <p14:tracePt t="144435" x="5237163" y="6237288"/>
          <p14:tracePt t="144546" x="5241925" y="6230938"/>
          <p14:tracePt t="144807" x="5241925" y="6226175"/>
          <p14:tracePt t="144844" x="5237163" y="6230938"/>
          <p14:tracePt t="144860" x="5237163" y="6237288"/>
          <p14:tracePt t="145049" x="5237163" y="6230938"/>
          <p14:tracePt t="145059" x="5241925" y="6226175"/>
          <p14:tracePt t="145064" x="5248275" y="6226175"/>
          <p14:tracePt t="145087" x="5268913" y="6203950"/>
          <p14:tracePt t="145104" x="5291138" y="6176963"/>
          <p14:tracePt t="145121" x="5307013" y="6161088"/>
          <p14:tracePt t="145154" x="5329238" y="6134100"/>
          <p14:tracePt t="145188" x="5334000" y="6127750"/>
          <p14:tracePt t="145427" x="5338763" y="6122988"/>
          <p14:tracePt t="145441" x="5349875" y="6107113"/>
          <p14:tracePt t="145454" x="5356225" y="6107113"/>
          <p14:tracePt t="145471" x="5399088" y="6084888"/>
          <p14:tracePt t="145487" x="5446713" y="6037263"/>
          <p14:tracePt t="145504" x="5565775" y="5949950"/>
          <p14:tracePt t="145521" x="5680075" y="5880100"/>
          <p14:tracePt t="145537" x="5761038" y="5830888"/>
          <p14:tracePt t="145554" x="5891213" y="5738813"/>
          <p14:tracePt t="145570" x="6010275" y="5653088"/>
          <p14:tracePt t="145588" x="6176963" y="5529263"/>
          <p14:tracePt t="145604" x="6280150" y="5426075"/>
          <p14:tracePt t="145621" x="6318250" y="5399088"/>
          <p14:tracePt t="145637" x="6457950" y="5284788"/>
          <p14:tracePt t="145654" x="6507163" y="5253038"/>
          <p14:tracePt t="145671" x="6534150" y="5214938"/>
          <p14:tracePt t="145688" x="6554788" y="5192713"/>
          <p14:tracePt t="145704" x="6561138" y="5176838"/>
          <p14:tracePt t="145791" x="6554788" y="5176838"/>
          <p14:tracePt t="145802" x="6550025" y="5176838"/>
          <p14:tracePt t="145809" x="6545263" y="5176838"/>
          <p14:tracePt t="145821" x="6518275" y="5176838"/>
          <p14:tracePt t="145838" x="6469063" y="5176838"/>
          <p14:tracePt t="145854" x="6296025" y="5230813"/>
          <p14:tracePt t="145871" x="6149975" y="5307013"/>
          <p14:tracePt t="145888" x="6053138" y="5376863"/>
          <p14:tracePt t="145905" x="5945188" y="5437188"/>
          <p14:tracePt t="145922" x="5927725" y="5453063"/>
          <p14:tracePt t="145938" x="5922963" y="5464175"/>
          <p14:tracePt t="146004" x="5922963" y="5468938"/>
          <p14:tracePt t="146020" x="5934075" y="5468938"/>
          <p14:tracePt t="146029" x="5954713" y="5468938"/>
          <p14:tracePt t="146040" x="5965825" y="5468938"/>
          <p14:tracePt t="146054" x="5972175" y="5468938"/>
          <p14:tracePt t="146071" x="5992813" y="5468938"/>
          <p14:tracePt t="146087" x="6019800" y="5464175"/>
          <p14:tracePt t="146104" x="6046788" y="5464175"/>
          <p14:tracePt t="146120" x="6084888" y="5464175"/>
          <p14:tracePt t="146137" x="6138863" y="5453063"/>
          <p14:tracePt t="146154" x="6172200" y="5441950"/>
          <p14:tracePt t="146171" x="6199188" y="5437188"/>
          <p14:tracePt t="146187" x="6226175" y="5414963"/>
          <p14:tracePt t="146204" x="6253163" y="5410200"/>
          <p14:tracePt t="146221" x="6284913" y="5399088"/>
          <p14:tracePt t="146237" x="6323013" y="5360988"/>
          <p14:tracePt t="146254" x="6361113" y="5334000"/>
          <p14:tracePt t="146271" x="6392863" y="5291138"/>
          <p14:tracePt t="146287" x="6408738" y="5241925"/>
          <p14:tracePt t="146304" x="6442075" y="5165725"/>
          <p14:tracePt t="146321" x="6462713" y="5080000"/>
          <p14:tracePt t="146337" x="6491288" y="5021263"/>
          <p14:tracePt t="146355" x="6534150" y="4895850"/>
          <p14:tracePt t="146371" x="6561138" y="4830763"/>
          <p14:tracePt t="146390" x="6608763" y="4740275"/>
          <p14:tracePt t="146405" x="6626225" y="4695825"/>
          <p14:tracePt t="146420" x="6657975" y="4648200"/>
          <p14:tracePt t="146437" x="6684963" y="4587875"/>
          <p14:tracePt t="146454" x="6711950" y="4540250"/>
          <p14:tracePt t="146472" x="6754813" y="4475163"/>
          <p14:tracePt t="146487" x="6777038" y="4448175"/>
          <p14:tracePt t="146504" x="6815138" y="4403725"/>
          <p14:tracePt t="146521" x="6842125" y="4376738"/>
          <p14:tracePt t="146537" x="6869113" y="4344988"/>
          <p14:tracePt t="146554" x="6934200" y="4302125"/>
          <p14:tracePt t="146571" x="6965950" y="4291013"/>
          <p14:tracePt t="146587" x="6977063" y="4286250"/>
          <p14:tracePt t="146653" x="6981825" y="4286250"/>
          <p14:tracePt t="146674" x="6992938" y="4286250"/>
          <p14:tracePt t="146687" x="6999288" y="4302125"/>
          <p14:tracePt t="146705" x="7004050" y="4318000"/>
          <p14:tracePt t="146722" x="7026275" y="4367213"/>
          <p14:tracePt t="146737" x="7031038" y="4414838"/>
          <p14:tracePt t="146754" x="7042150" y="4502150"/>
          <p14:tracePt t="146771" x="7046913" y="4549775"/>
          <p14:tracePt t="146787" x="7046913" y="4625975"/>
          <p14:tracePt t="146804" x="7062788" y="4718050"/>
          <p14:tracePt t="146821" x="7069138" y="4783138"/>
          <p14:tracePt t="146837" x="7073900" y="4884738"/>
          <p14:tracePt t="146854" x="7089775" y="4945063"/>
          <p14:tracePt t="146871" x="7096125" y="4976813"/>
          <p14:tracePt t="146889" x="7116763" y="5037138"/>
          <p14:tracePt t="146904" x="7134225" y="5068888"/>
          <p14:tracePt t="146921" x="7143750" y="5095875"/>
          <p14:tracePt t="146938" x="7154863" y="5111750"/>
          <p14:tracePt t="146955" x="7170738" y="5138738"/>
          <p14:tracePt t="146971" x="7177088" y="5145088"/>
          <p14:tracePt t="146987" x="7188200" y="5156200"/>
          <p14:tracePt t="147004" x="7192963" y="5165725"/>
          <p14:tracePt t="147021" x="7197725" y="5176838"/>
          <p14:tracePt t="147037" x="7219950" y="5192713"/>
          <p14:tracePt t="147054" x="7231063" y="5210175"/>
          <p14:tracePt t="147071" x="7246938" y="5221288"/>
          <p14:tracePt t="147087" x="7262813" y="5237163"/>
          <p14:tracePt t="147104" x="7269163" y="5241925"/>
          <p14:tracePt t="147121" x="7280275" y="5253038"/>
          <p14:tracePt t="147138" x="7285038" y="5253038"/>
          <p14:tracePt t="147172" x="7285038" y="5268913"/>
          <p14:tracePt t="151541" x="7285038" y="5275263"/>
          <p14:tracePt t="152177" x="7285038" y="5280025"/>
          <p14:tracePt t="152181" x="7280275" y="5291138"/>
          <p14:tracePt t="152192" x="7273925" y="5295900"/>
          <p14:tracePt t="152204" x="7262813" y="5311775"/>
          <p14:tracePt t="152221" x="7253288" y="5322888"/>
          <p14:tracePt t="152238" x="7235825" y="5334000"/>
          <p14:tracePt t="152254" x="7208838" y="5345113"/>
          <p14:tracePt t="152288" x="7181850" y="5360988"/>
          <p14:tracePt t="152321" x="7177088" y="5360988"/>
          <p14:tracePt t="152354" x="7165975" y="5365750"/>
          <p14:tracePt t="152371" x="7127875" y="5372100"/>
          <p14:tracePt t="152388" x="7127875" y="5376863"/>
          <p14:tracePt t="152404" x="7112000" y="5383213"/>
          <p14:tracePt t="152422" x="7062788" y="5387975"/>
          <p14:tracePt t="152438" x="7026275" y="5392738"/>
          <p14:tracePt t="152454" x="6977063" y="5419725"/>
          <p14:tracePt t="152471" x="6911975" y="5426075"/>
          <p14:tracePt t="152488" x="6819900" y="5457825"/>
          <p14:tracePt t="152504" x="6761163" y="5475288"/>
          <p14:tracePt t="152521" x="6673850" y="5502275"/>
          <p14:tracePt t="152538" x="6599238" y="5522913"/>
          <p14:tracePt t="152555" x="6518275" y="5549900"/>
          <p14:tracePt t="152571" x="6376988" y="5572125"/>
          <p14:tracePt t="152587" x="6323013" y="5583238"/>
          <p14:tracePt t="152604" x="6226175" y="5599113"/>
          <p14:tracePt t="152621" x="6127750" y="5619750"/>
          <p14:tracePt t="152638" x="6026150" y="5626100"/>
          <p14:tracePt t="152655" x="5891213" y="5637213"/>
          <p14:tracePt t="152673" x="5826125" y="5637213"/>
          <p14:tracePt t="152689" x="5695950" y="5637213"/>
          <p14:tracePt t="152705" x="5626100" y="5637213"/>
          <p14:tracePt t="152721" x="5518150" y="5637213"/>
          <p14:tracePt t="152737" x="5437188" y="5637213"/>
          <p14:tracePt t="152754" x="5365750" y="5610225"/>
          <p14:tracePt t="152771" x="5307013" y="5610225"/>
          <p14:tracePt t="152787" x="5275263" y="5599113"/>
          <p14:tracePt t="152804" x="5237163" y="5599113"/>
          <p14:tracePt t="152821" x="5187950" y="5588000"/>
          <p14:tracePt t="152837" x="5149850" y="5583238"/>
          <p14:tracePt t="152855" x="5118100" y="5583238"/>
          <p14:tracePt t="152871" x="5091113" y="5583238"/>
          <p14:tracePt t="152888" x="5080000" y="5583238"/>
          <p14:tracePt t="152905" x="5048250" y="5583238"/>
          <p14:tracePt t="152921" x="5026025" y="5583238"/>
          <p14:tracePt t="152938" x="5014913" y="5583238"/>
          <p14:tracePt t="152955" x="5003800" y="5583238"/>
          <p14:tracePt t="152971" x="4983163" y="5599113"/>
          <p14:tracePt t="152988" x="4976813" y="5599113"/>
          <p14:tracePt t="153004" x="4960938" y="5619750"/>
          <p14:tracePt t="153021" x="4949825" y="5637213"/>
          <p14:tracePt t="153037" x="4949825" y="5646738"/>
          <p14:tracePt t="153054" x="4945063" y="5664200"/>
          <p14:tracePt t="153071" x="4938713" y="5680075"/>
          <p14:tracePt t="153089" x="4938713" y="5711825"/>
          <p14:tracePt t="153104" x="4929188" y="5722938"/>
          <p14:tracePt t="153121" x="4922838" y="5749925"/>
          <p14:tracePt t="153138" x="4911725" y="5783263"/>
          <p14:tracePt t="153156" x="4902200" y="5853113"/>
          <p14:tracePt t="153171" x="4891088" y="5900738"/>
          <p14:tracePt t="153189" x="4864100" y="5992813"/>
          <p14:tracePt t="153205" x="4848225" y="6037263"/>
          <p14:tracePt t="153221" x="4841875" y="6084888"/>
          <p14:tracePt t="153238" x="4826000" y="6149975"/>
          <p14:tracePt t="153254" x="4810125" y="6203950"/>
          <p14:tracePt t="153271" x="4799013" y="6253163"/>
          <p14:tracePt t="153287" x="4794250" y="6269038"/>
          <p14:tracePt t="153304" x="4787900" y="6296025"/>
          <p14:tracePt t="153321" x="4783138" y="6300788"/>
          <p14:tracePt t="153338" x="4783138" y="6307138"/>
          <p14:tracePt t="153355" x="4783138" y="6311900"/>
          <p14:tracePt t="153459" x="4783138" y="6323013"/>
          <p14:tracePt t="153474" x="4799013" y="6311900"/>
          <p14:tracePt t="153487" x="4810125" y="6307138"/>
          <p14:tracePt t="153495" x="4814888" y="6307138"/>
          <p14:tracePt t="153506" x="4837113" y="6296025"/>
          <p14:tracePt t="153521" x="4857750" y="6273800"/>
          <p14:tracePt t="153537" x="4884738" y="6264275"/>
          <p14:tracePt t="153554" x="4895850" y="6253163"/>
          <p14:tracePt t="153571" x="4902200" y="6246813"/>
          <p14:tracePt t="153587" x="4906963" y="6242050"/>
          <p14:tracePt t="153751" x="4911725" y="6242050"/>
          <p14:tracePt t="153758" x="4918075" y="6242050"/>
          <p14:tracePt t="153778" x="4929188" y="6242050"/>
          <p14:tracePt t="153787" x="4933950" y="6242050"/>
          <p14:tracePt t="153804" x="4949825" y="6242050"/>
          <p14:tracePt t="153821" x="4976813" y="6242050"/>
          <p14:tracePt t="153837" x="4999038" y="6242050"/>
          <p14:tracePt t="153854" x="5003800" y="6242050"/>
          <p14:tracePt t="153871" x="5010150" y="6242050"/>
          <p14:tracePt t="153888" x="5014913" y="6242050"/>
          <p14:tracePt t="153905" x="5021263" y="6237288"/>
          <p14:tracePt t="153921" x="5021263" y="6230938"/>
          <p14:tracePt t="153938" x="5026025" y="6226175"/>
          <p14:tracePt t="153954" x="5026025" y="6219825"/>
          <p14:tracePt t="153971" x="5026025" y="6188075"/>
          <p14:tracePt t="153987" x="5026025" y="6154738"/>
          <p14:tracePt t="154004" x="5026025" y="6096000"/>
          <p14:tracePt t="154021" x="4994275" y="6026150"/>
          <p14:tracePt t="154037" x="4960938" y="5934075"/>
          <p14:tracePt t="154054" x="4938713" y="5880100"/>
          <p14:tracePt t="154071" x="4911725" y="5799138"/>
          <p14:tracePt t="154087" x="4895850" y="5711825"/>
          <p14:tracePt t="154104" x="4895850" y="5641975"/>
          <p14:tracePt t="154121" x="4891088" y="5592763"/>
          <p14:tracePt t="154138" x="4891088" y="5572125"/>
          <p14:tracePt t="154171" x="4891088" y="5565775"/>
          <p14:tracePt t="154188" x="4891088" y="5556250"/>
          <p14:tracePt t="154204" x="4902200" y="5549900"/>
          <p14:tracePt t="154221" x="4929188" y="5545138"/>
          <p14:tracePt t="154238" x="4972050" y="5534025"/>
          <p14:tracePt t="154254" x="4999038" y="5518150"/>
          <p14:tracePt t="154272" x="5084763" y="5484813"/>
          <p14:tracePt t="154288" x="5187950" y="5446713"/>
          <p14:tracePt t="154304" x="5338763" y="5356225"/>
          <p14:tracePt t="154321" x="5511800" y="5226050"/>
          <p14:tracePt t="154338" x="5583238" y="5165725"/>
          <p14:tracePt t="154354" x="5673725" y="5068888"/>
          <p14:tracePt t="154371" x="5722938" y="5014913"/>
          <p14:tracePt t="154390" x="5830888" y="4902200"/>
          <p14:tracePt t="154405" x="5891213" y="4841875"/>
          <p14:tracePt t="154421" x="5949950" y="4772025"/>
          <p14:tracePt t="154438" x="5988050" y="4729163"/>
          <p14:tracePt t="154442" x="6046788" y="4695825"/>
          <p14:tracePt t="154455" x="6080125" y="4664075"/>
          <p14:tracePt t="154471" x="6145213" y="4630738"/>
          <p14:tracePt t="154488" x="6208713" y="4594225"/>
          <p14:tracePt t="154504" x="6269038" y="4572000"/>
          <p14:tracePt t="154521" x="6388100" y="4522788"/>
          <p14:tracePt t="154538" x="6435725" y="4502150"/>
          <p14:tracePt t="154554" x="6527800" y="4479925"/>
          <p14:tracePt t="154571" x="6565900" y="4479925"/>
          <p14:tracePt t="154588" x="6599238" y="4479925"/>
          <p14:tracePt t="154604" x="6642100" y="4479925"/>
          <p14:tracePt t="154621" x="6662738" y="4479925"/>
          <p14:tracePt t="154637" x="6673850" y="4479925"/>
          <p14:tracePt t="154654" x="6689725" y="4495800"/>
          <p14:tracePt t="154674" x="6745288" y="4576763"/>
          <p14:tracePt t="154688" x="6799263" y="4652963"/>
          <p14:tracePt t="154705" x="6862763" y="4729163"/>
          <p14:tracePt t="154721" x="6884988" y="4787900"/>
          <p14:tracePt t="154738" x="6934200" y="4929188"/>
          <p14:tracePt t="154754" x="6981825" y="5041900"/>
          <p14:tracePt t="154771" x="7004050" y="5156200"/>
          <p14:tracePt t="154787" x="7019925" y="5226050"/>
          <p14:tracePt t="154804" x="7058025" y="5311775"/>
          <p14:tracePt t="154821" x="7073900" y="5349875"/>
          <p14:tracePt t="154838" x="7100888" y="5376863"/>
          <p14:tracePt t="154854" x="7112000" y="5410200"/>
          <p14:tracePt t="154871" x="7127875" y="5426075"/>
          <p14:tracePt t="154888" x="7150100" y="5441950"/>
          <p14:tracePt t="154905" x="7181850" y="5457825"/>
          <p14:tracePt t="154921" x="7204075" y="5464175"/>
          <p14:tracePt t="154938" x="7242175" y="5480050"/>
          <p14:tracePt t="154954" x="7262813" y="5502275"/>
          <p14:tracePt t="154971" x="7289800" y="5507038"/>
          <p14:tracePt t="154988" x="7312025" y="5518150"/>
          <p14:tracePt t="155004" x="7323138" y="5518150"/>
          <p14:tracePt t="155021" x="7334250" y="5522913"/>
          <p14:tracePt t="155037" x="7343775" y="5522913"/>
          <p14:tracePt t="155076" x="7350125" y="5522913"/>
          <p14:tracePt t="155102" x="7354888" y="5522913"/>
          <p14:tracePt t="155125" x="7366000" y="5522913"/>
          <p14:tracePt t="155377" x="7370763" y="5522913"/>
          <p14:tracePt t="155403" x="7377113" y="5522913"/>
          <p14:tracePt t="155426" x="7381875" y="5522913"/>
          <p14:tracePt t="156579" x="7388225" y="5522913"/>
          <p14:tracePt t="156587" x="7388225" y="5529263"/>
          <p14:tracePt t="156603" x="7366000" y="5545138"/>
          <p14:tracePt t="156611" x="7354888" y="5545138"/>
          <p14:tracePt t="156621" x="7312025" y="5561013"/>
          <p14:tracePt t="156638" x="7273925" y="5572125"/>
          <p14:tracePt t="156654" x="7143750" y="5588000"/>
          <p14:tracePt t="156671" x="6889750" y="5588000"/>
          <p14:tracePt t="156704" x="6392863" y="5603875"/>
          <p14:tracePt t="156738" x="5961063" y="5603875"/>
          <p14:tracePt t="156771" x="5700713" y="5646738"/>
          <p14:tracePt t="156788" x="5630863" y="5684838"/>
          <p14:tracePt t="156804" x="5511800" y="5745163"/>
          <p14:tracePt t="156821" x="5480050" y="5765800"/>
          <p14:tracePt t="156838" x="5430838" y="5815013"/>
          <p14:tracePt t="156854" x="5376863" y="5868988"/>
          <p14:tracePt t="156871" x="5334000" y="5907088"/>
          <p14:tracePt t="156888" x="5307013" y="5999163"/>
          <p14:tracePt t="156905" x="5284788" y="6080125"/>
          <p14:tracePt t="156921" x="5280025" y="6100763"/>
          <p14:tracePt t="156939" x="5257800" y="6242050"/>
          <p14:tracePt t="156945" x="5257800" y="6284913"/>
          <p14:tracePt t="156955" x="5241925" y="6338888"/>
          <p14:tracePt t="156971" x="5241925" y="6453188"/>
          <p14:tracePt t="156987" x="5241925" y="6577013"/>
          <p14:tracePt t="157005" x="5349875" y="6765925"/>
          <p14:tracePt t="158234" x="5664200" y="6853238"/>
          <p14:tracePt t="158333" x="5664200" y="6846888"/>
          <p14:tracePt t="158344" x="5664200" y="6835775"/>
          <p14:tracePt t="158352" x="5668963" y="6804025"/>
          <p14:tracePt t="158373" x="5668963" y="6792913"/>
          <p14:tracePt t="158383" x="5668963" y="6788150"/>
          <p14:tracePt t="158393" x="5668963" y="6777038"/>
          <p14:tracePt t="158405" x="5668963" y="6761163"/>
          <p14:tracePt t="158421" x="5668963" y="6734175"/>
          <p14:tracePt t="158454" x="5637213" y="6635750"/>
          <p14:tracePt t="158487" x="5522913" y="6484938"/>
          <p14:tracePt t="158521" x="5192713" y="6219825"/>
          <p14:tracePt t="158538" x="5021263" y="6091238"/>
          <p14:tracePt t="158554" x="4799013" y="5922963"/>
          <p14:tracePt t="158571" x="4722813" y="5880100"/>
          <p14:tracePt t="158588" x="4652963" y="5815013"/>
          <p14:tracePt t="158604" x="4625975" y="5792788"/>
          <p14:tracePt t="158621" x="4610100" y="5783263"/>
          <p14:tracePt t="158638" x="4603750" y="5776913"/>
          <p14:tracePt t="158654" x="4594225" y="5772150"/>
          <p14:tracePt t="158671" x="4587875" y="5765800"/>
          <p14:tracePt t="158689" x="4583113" y="5765800"/>
          <p14:tracePt t="158705" x="4540250" y="5745163"/>
          <p14:tracePt t="158721" x="4479925" y="5722938"/>
          <p14:tracePt t="158738" x="4398963" y="5707063"/>
          <p14:tracePt t="158754" x="4286250" y="5657850"/>
          <p14:tracePt t="158771" x="4221163" y="5646738"/>
          <p14:tracePt t="158788" x="4102100" y="5603875"/>
          <p14:tracePt t="158804" x="4032250" y="5583238"/>
          <p14:tracePt t="158821" x="3956050" y="5556250"/>
          <p14:tracePt t="158838" x="3868738" y="5545138"/>
          <p14:tracePt t="158854" x="3836988" y="5545138"/>
          <p14:tracePt t="158871" x="3778250" y="5545138"/>
          <p14:tracePt t="158888" x="3717925" y="5545138"/>
          <p14:tracePt t="158905" x="3702050" y="5545138"/>
          <p14:tracePt t="158921" x="3668713" y="5538788"/>
          <p14:tracePt t="158938" x="3659188" y="5538788"/>
          <p14:tracePt t="159000" x="3652838" y="5538788"/>
          <p14:tracePt t="159020" x="3648075" y="5538788"/>
          <p14:tracePt t="159236" x="3641725" y="5538788"/>
          <p14:tracePt t="159257" x="3632200" y="5538788"/>
          <p14:tracePt t="159261" x="3625850" y="5538788"/>
          <p14:tracePt t="159271" x="3614738" y="5538788"/>
          <p14:tracePt t="159288" x="3598863" y="5545138"/>
          <p14:tracePt t="159321" x="3582988" y="5549900"/>
          <p14:tracePt t="159355" x="3551238" y="5572125"/>
          <p14:tracePt t="159388" x="3517900" y="5583238"/>
          <p14:tracePt t="159405" x="3502025" y="5603875"/>
          <p14:tracePt t="159421" x="3486150" y="5619750"/>
          <p14:tracePt t="159438" x="3475038" y="5630863"/>
          <p14:tracePt t="159455" x="3459163" y="5653088"/>
          <p14:tracePt t="159471" x="3452813" y="5657850"/>
          <p14:tracePt t="159487" x="3443288" y="5664200"/>
          <p14:tracePt t="159504" x="3425825" y="5673725"/>
          <p14:tracePt t="159521" x="3409950" y="5695950"/>
          <p14:tracePt t="159538" x="3355975" y="5722938"/>
          <p14:tracePt t="159555" x="3313113" y="5749925"/>
          <p14:tracePt t="159571" x="3259138" y="5776913"/>
          <p14:tracePt t="159588" x="3182938" y="5803900"/>
          <p14:tracePt t="159604" x="3113088" y="5826125"/>
          <p14:tracePt t="159621" x="2998788" y="5857875"/>
          <p14:tracePt t="159638" x="2928938" y="5873750"/>
          <p14:tracePt t="159654" x="2906713" y="5880100"/>
          <p14:tracePt t="159671" x="2863850" y="5891213"/>
          <p14:tracePt t="159688" x="2852738" y="5891213"/>
          <p14:tracePt t="159763" x="2859088" y="5891213"/>
          <p14:tracePt t="159770" x="2863850" y="5891213"/>
          <p14:tracePt t="159782" x="2897188" y="5864225"/>
          <p14:tracePt t="159804" x="2935288" y="5853113"/>
          <p14:tracePt t="159821" x="3005138" y="5830888"/>
          <p14:tracePt t="159839" x="3079750" y="5810250"/>
          <p14:tracePt t="159854" x="3117850" y="5799138"/>
          <p14:tracePt t="159871" x="3182938" y="5776913"/>
          <p14:tracePt t="159889" x="3236913" y="5761038"/>
          <p14:tracePt t="159905" x="3279775" y="5749925"/>
          <p14:tracePt t="159922" x="3324225" y="5738813"/>
          <p14:tracePt t="159938" x="3344863" y="5734050"/>
          <p14:tracePt t="159943" x="3394075" y="5729288"/>
          <p14:tracePt t="159954" x="3405188" y="5722938"/>
          <p14:tracePt t="159971" x="3463925" y="5691188"/>
          <p14:tracePt t="159988" x="3540125" y="5664200"/>
          <p14:tracePt t="160004" x="3625850" y="5637213"/>
          <p14:tracePt t="160021" x="3740150" y="5592763"/>
          <p14:tracePt t="160038" x="3814763" y="5565775"/>
          <p14:tracePt t="160054" x="3933825" y="5518150"/>
          <p14:tracePt t="160071" x="4068763" y="5446713"/>
          <p14:tracePt t="160088" x="4176713" y="5392738"/>
          <p14:tracePt t="160105" x="4333875" y="5302250"/>
          <p14:tracePt t="160121" x="4468813" y="5226050"/>
          <p14:tracePt t="160138" x="4518025" y="5210175"/>
          <p14:tracePt t="160155" x="4637088" y="5138738"/>
          <p14:tracePt t="160172" x="4749800" y="5080000"/>
          <p14:tracePt t="160188" x="4918075" y="5010150"/>
          <p14:tracePt t="160204" x="5010150" y="4956175"/>
          <p14:tracePt t="160224" x="5118100" y="4891088"/>
          <p14:tracePt t="160238" x="5192713" y="4841875"/>
          <p14:tracePt t="160254" x="5280025" y="4787900"/>
          <p14:tracePt t="160271" x="5372100" y="4718050"/>
          <p14:tracePt t="160288" x="5464175" y="4648200"/>
          <p14:tracePt t="160304" x="5561013" y="4603750"/>
          <p14:tracePt t="160321" x="5599113" y="4576763"/>
          <p14:tracePt t="160338" x="5653088" y="4545013"/>
          <p14:tracePt t="160354" x="5711825" y="4529138"/>
          <p14:tracePt t="160371" x="5788025" y="4506913"/>
          <p14:tracePt t="160389" x="5837238" y="4479925"/>
          <p14:tracePt t="160404" x="5842000" y="4475163"/>
          <p14:tracePt t="160421" x="5846763" y="4475163"/>
          <p14:tracePt t="160517" x="5842000" y="4475163"/>
          <p14:tracePt t="160523" x="5830888" y="4479925"/>
          <p14:tracePt t="160528" x="5815013" y="4495800"/>
          <p14:tracePt t="160537" x="5761038" y="4502150"/>
          <p14:tracePt t="160554" x="5684838" y="4545013"/>
          <p14:tracePt t="160571" x="5549900" y="4603750"/>
          <p14:tracePt t="160588" x="5338763" y="4706938"/>
          <p14:tracePt t="160604" x="5111750" y="4826000"/>
          <p14:tracePt t="160621" x="5021263" y="4879975"/>
          <p14:tracePt t="160638" x="4821238" y="5014913"/>
          <p14:tracePt t="160655" x="4657725" y="5122863"/>
          <p14:tracePt t="160671" x="4437063" y="5291138"/>
          <p14:tracePt t="160688" x="4344988" y="5372100"/>
          <p14:tracePt t="160705" x="4318000" y="5410200"/>
          <p14:tracePt t="160721" x="4241800" y="5491163"/>
          <p14:tracePt t="160738" x="4210050" y="5545138"/>
          <p14:tracePt t="160754" x="4167188" y="5603875"/>
          <p14:tracePt t="160771" x="4113213" y="5664200"/>
          <p14:tracePt t="160788" x="4048125" y="5729288"/>
          <p14:tracePt t="160804" x="4010025" y="5765800"/>
          <p14:tracePt t="160821" x="3967163" y="5815013"/>
          <p14:tracePt t="160838" x="3922713" y="5873750"/>
          <p14:tracePt t="160854" x="3879850" y="5922963"/>
          <p14:tracePt t="160873" x="3841750" y="5954713"/>
          <p14:tracePt t="160889" x="3805238" y="5976938"/>
          <p14:tracePt t="160905" x="3794125" y="5983288"/>
          <p14:tracePt t="160921" x="3783013" y="5999163"/>
          <p14:tracePt t="161029" x="3810000" y="5972175"/>
          <p14:tracePt t="161037" x="3825875" y="5961063"/>
          <p14:tracePt t="161054" x="3895725" y="5922963"/>
          <p14:tracePt t="161071" x="4014788" y="5826125"/>
          <p14:tracePt t="161088" x="4079875" y="5776913"/>
          <p14:tracePt t="161104" x="4194175" y="5680075"/>
          <p14:tracePt t="161121" x="4349750" y="5561013"/>
          <p14:tracePt t="161138" x="4479925" y="5453063"/>
          <p14:tracePt t="161155" x="4776788" y="5199063"/>
          <p14:tracePt t="161171" x="4933950" y="5041900"/>
          <p14:tracePt t="161188" x="4983163" y="4994275"/>
          <p14:tracePt t="161205" x="5091113" y="4879975"/>
          <p14:tracePt t="161222" x="5221288" y="4729163"/>
          <p14:tracePt t="161237" x="5275263" y="4637088"/>
          <p14:tracePt t="161254" x="5322888" y="4583113"/>
          <p14:tracePt t="161271" x="5387975" y="4486275"/>
          <p14:tracePt t="161288" x="5410200" y="4464050"/>
          <p14:tracePt t="161304" x="5457825" y="4410075"/>
          <p14:tracePt t="161321" x="5518150" y="4356100"/>
          <p14:tracePt t="161338" x="5561013" y="4322763"/>
          <p14:tracePt t="161354" x="5603875" y="4279900"/>
          <p14:tracePt t="161371" x="5610225" y="4268788"/>
          <p14:tracePt t="161388" x="5619750" y="4248150"/>
          <p14:tracePt t="161405" x="5626100" y="4241800"/>
          <p14:tracePt t="161456" x="5614988" y="4248150"/>
          <p14:tracePt t="161466" x="5599113" y="4268788"/>
          <p14:tracePt t="161475" x="5529263" y="4295775"/>
          <p14:tracePt t="161489" x="5468938" y="4349750"/>
          <p14:tracePt t="161504" x="5383213" y="4425950"/>
          <p14:tracePt t="161521" x="5237163" y="4529138"/>
          <p14:tracePt t="161537" x="5122863" y="4637088"/>
          <p14:tracePt t="161554" x="4956175" y="4783138"/>
          <p14:tracePt t="161571" x="4875213" y="4875213"/>
          <p14:tracePt t="161588" x="4745038" y="4987925"/>
          <p14:tracePt t="161604" x="4594225" y="5160963"/>
          <p14:tracePt t="161621" x="4468813" y="5291138"/>
          <p14:tracePt t="161639" x="4322763" y="5468938"/>
          <p14:tracePt t="161655" x="4252913" y="5583238"/>
          <p14:tracePt t="161671" x="4194175" y="5637213"/>
          <p14:tracePt t="161688" x="4140200" y="5734050"/>
          <p14:tracePt t="161705" x="4037013" y="5846763"/>
          <p14:tracePt t="161721" x="3983038" y="5907088"/>
          <p14:tracePt t="161738" x="3940175" y="5961063"/>
          <p14:tracePt t="161755" x="3913188" y="5999163"/>
          <p14:tracePt t="161771" x="3895725" y="6015038"/>
          <p14:tracePt t="161788" x="3875088" y="6046788"/>
          <p14:tracePt t="161804" x="3868738" y="6057900"/>
          <p14:tracePt t="161821" x="3836988" y="6084888"/>
          <p14:tracePt t="161838" x="3832225" y="6096000"/>
          <p14:tracePt t="161854" x="3825875" y="6100763"/>
          <p14:tracePt t="162011" x="3825875" y="6096000"/>
          <p14:tracePt t="162033" x="3832225" y="6091238"/>
          <p14:tracePt t="162044" x="3841750" y="6084888"/>
          <p14:tracePt t="162056" x="3848100" y="6080125"/>
          <p14:tracePt t="162062" x="3859213" y="6069013"/>
          <p14:tracePt t="162071" x="3863975" y="6064250"/>
          <p14:tracePt t="162088" x="3879850" y="6042025"/>
          <p14:tracePt t="162105" x="3906838" y="6019800"/>
          <p14:tracePt t="162121" x="3944938" y="5983288"/>
          <p14:tracePt t="162139" x="3998913" y="5934075"/>
          <p14:tracePt t="162155" x="4014788" y="5911850"/>
          <p14:tracePt t="162172" x="4068763" y="5846763"/>
          <p14:tracePt t="162188" x="4117975" y="5772150"/>
          <p14:tracePt t="162205" x="4187825" y="5637213"/>
          <p14:tracePt t="162221" x="4221163" y="5534025"/>
          <p14:tracePt t="162238" x="4264025" y="5437188"/>
          <p14:tracePt t="162254" x="4286250" y="5345113"/>
          <p14:tracePt t="162271" x="4291013" y="5302250"/>
          <p14:tracePt t="162288" x="4322763" y="5176838"/>
          <p14:tracePt t="162304" x="4333875" y="5156200"/>
          <p14:tracePt t="162321" x="4333875" y="5122863"/>
          <p14:tracePt t="162338" x="4340225" y="5111750"/>
          <p14:tracePt t="162354" x="4344988" y="5106988"/>
          <p14:tracePt t="162371" x="4344988" y="5102225"/>
          <p14:tracePt t="162389" x="4344988" y="5091113"/>
          <p14:tracePt t="162405" x="4344988" y="5084763"/>
          <p14:tracePt t="162421" x="4349750" y="5080000"/>
          <p14:tracePt t="162438" x="4349750" y="5068888"/>
          <p14:tracePt t="162455" x="4349750" y="5057775"/>
          <p14:tracePt t="162471" x="4349750" y="5048250"/>
          <p14:tracePt t="162488" x="4356100" y="5037138"/>
          <p14:tracePt t="162504" x="4356100" y="5026025"/>
          <p14:tracePt t="162521" x="4356100" y="5021263"/>
          <p14:tracePt t="162538" x="4356100" y="4999038"/>
          <p14:tracePt t="162554" x="4356100" y="4994275"/>
          <p14:tracePt t="162571" x="4356100" y="4987925"/>
          <p14:tracePt t="162588" x="4356100" y="4972050"/>
          <p14:tracePt t="162604" x="4344988" y="4956175"/>
          <p14:tracePt t="162621" x="4322763" y="4945063"/>
          <p14:tracePt t="162638" x="4318000" y="4945063"/>
          <p14:tracePt t="162655" x="4302125" y="4933950"/>
          <p14:tracePt t="162671" x="4291013" y="4933950"/>
          <p14:tracePt t="162688" x="4275138" y="4911725"/>
          <p14:tracePt t="162705" x="4252913" y="4906963"/>
          <p14:tracePt t="162721" x="4221163" y="4906963"/>
          <p14:tracePt t="162738" x="4167188" y="4906963"/>
          <p14:tracePt t="162754" x="4117975" y="4906963"/>
          <p14:tracePt t="162772" x="4102100" y="4906963"/>
          <p14:tracePt t="162788" x="4025900" y="4911725"/>
          <p14:tracePt t="162804" x="3956050" y="4933950"/>
          <p14:tracePt t="162821" x="3859213" y="4976813"/>
          <p14:tracePt t="162838" x="3767138" y="5003800"/>
          <p14:tracePt t="162854" x="3652838" y="5053013"/>
          <p14:tracePt t="162871" x="3594100" y="5068888"/>
          <p14:tracePt t="162888" x="3502025" y="5133975"/>
          <p14:tracePt t="162905" x="3459163" y="5183188"/>
          <p14:tracePt t="162921" x="3432175" y="5214938"/>
          <p14:tracePt t="162938" x="3414713" y="5241925"/>
          <p14:tracePt t="162955" x="3398838" y="5264150"/>
          <p14:tracePt t="162988" x="3394075" y="5284788"/>
          <p14:tracePt t="163005" x="3387725" y="5302250"/>
          <p14:tracePt t="163021" x="3387725" y="5307013"/>
          <p14:tracePt t="163038" x="3387725" y="5311775"/>
          <p14:tracePt t="163054" x="3387725" y="5318125"/>
          <p14:tracePt t="163071" x="3387725" y="5329238"/>
          <p14:tracePt t="163239" x="3387725" y="5334000"/>
          <p14:tracePt t="163250" x="3405188" y="5334000"/>
          <p14:tracePt t="163259" x="3506788" y="5291138"/>
          <p14:tracePt t="163271" x="3614738" y="5203825"/>
          <p14:tracePt t="163288" x="3751263" y="5021263"/>
          <p14:tracePt t="163304" x="3922713" y="4722813"/>
          <p14:tracePt t="163321" x="4014788" y="46418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Discrimination by time-differences in off-rates</a:t>
            </a:r>
            <a:endParaRPr lang="en-US" dirty="0"/>
          </a:p>
        </p:txBody>
      </p:sp>
      <p:sp>
        <p:nvSpPr>
          <p:cNvPr id="5" name="Content Placeholder 4"/>
          <p:cNvSpPr>
            <a:spLocks noGrp="1"/>
          </p:cNvSpPr>
          <p:nvPr>
            <p:ph idx="1"/>
          </p:nvPr>
        </p:nvSpPr>
        <p:spPr>
          <a:xfrm>
            <a:off x="838200" y="1825625"/>
            <a:ext cx="5443330" cy="4351338"/>
          </a:xfrm>
        </p:spPr>
        <p:txBody>
          <a:bodyPr/>
          <a:lstStyle/>
          <a:p>
            <a:r>
              <a:rPr lang="en-US" dirty="0" smtClean="0"/>
              <a:t>Despite the assay designer’s best efforts, NSB occurs</a:t>
            </a:r>
          </a:p>
          <a:p>
            <a:r>
              <a:rPr lang="en-US" dirty="0" smtClean="0"/>
              <a:t>Washing can be used to release NSB without disrupting SB</a:t>
            </a:r>
          </a:p>
          <a:p>
            <a:r>
              <a:rPr lang="en-US" dirty="0" smtClean="0"/>
              <a:t>The SB should have significantly slower off rates than NSB </a:t>
            </a:r>
          </a:p>
          <a:p>
            <a:r>
              <a:rPr lang="en-US" dirty="0" smtClean="0"/>
              <a:t>The washing process can be slow (in the order of hours) due to the slow off rates of NSB</a:t>
            </a:r>
            <a:endParaRPr lang="en-US" dirty="0"/>
          </a:p>
        </p:txBody>
      </p:sp>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5851" y="3040924"/>
            <a:ext cx="5346975" cy="1403422"/>
          </a:xfrm>
          <a:prstGeom prst="rect">
            <a:avLst/>
          </a:prstGeom>
        </p:spPr>
      </p:pic>
      <p:sp>
        <p:nvSpPr>
          <p:cNvPr id="7" name="Rectangle 6"/>
          <p:cNvSpPr/>
          <p:nvPr/>
        </p:nvSpPr>
        <p:spPr>
          <a:xfrm>
            <a:off x="8188751" y="6277838"/>
            <a:ext cx="2960554" cy="307777"/>
          </a:xfrm>
          <a:prstGeom prst="rect">
            <a:avLst/>
          </a:prstGeom>
        </p:spPr>
        <p:txBody>
          <a:bodyPr wrap="none">
            <a:spAutoFit/>
          </a:bodyPr>
          <a:lstStyle/>
          <a:p>
            <a:r>
              <a:rPr lang="de-DE" sz="1400" dirty="0">
                <a:latin typeface="AdvOT65f8a23b.I"/>
              </a:rPr>
              <a:t>Chem. Rev. </a:t>
            </a:r>
            <a:r>
              <a:rPr lang="de-DE" sz="1400" dirty="0">
                <a:latin typeface="AdvOT46dcae81"/>
              </a:rPr>
              <a:t>2021, 121, 8095</a:t>
            </a:r>
            <a:r>
              <a:rPr lang="de-DE" sz="1400" dirty="0">
                <a:latin typeface="AdvOT8608a8d1+22"/>
              </a:rPr>
              <a:t>−</a:t>
            </a:r>
            <a:r>
              <a:rPr lang="de-DE" sz="1400" dirty="0">
                <a:latin typeface="AdvOT46dcae81"/>
              </a:rPr>
              <a:t>8160</a:t>
            </a:r>
            <a:endParaRPr lang="en-US" sz="14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82412983"/>
      </p:ext>
    </p:extLst>
  </p:cSld>
  <p:clrMapOvr>
    <a:masterClrMapping/>
  </p:clrMapOvr>
  <mc:AlternateContent xmlns:mc="http://schemas.openxmlformats.org/markup-compatibility/2006" xmlns:p14="http://schemas.microsoft.com/office/powerpoint/2010/main">
    <mc:Choice Requires="p14">
      <p:transition spd="slow" p14:dur="2000" advTm="149179"/>
    </mc:Choice>
    <mc:Fallback xmlns="">
      <p:transition spd="slow" advTm="149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615" x="4025900" y="4641850"/>
          <p14:tracePt t="1636" x="4037013" y="4641850"/>
          <p14:tracePt t="1646" x="4052888" y="4641850"/>
          <p14:tracePt t="1654" x="4059238" y="4637088"/>
          <p14:tracePt t="1661" x="4079875" y="4637088"/>
          <p14:tracePt t="1677" x="4117975" y="4630738"/>
          <p14:tracePt t="1694" x="4129088" y="4630738"/>
          <p14:tracePt t="1711" x="4149725" y="4594225"/>
          <p14:tracePt t="1744" x="4194175" y="4421188"/>
          <p14:tracePt t="1778" x="4248150" y="4252913"/>
          <p14:tracePt t="1811" x="4237038" y="4048125"/>
          <p14:tracePt t="1828" x="4210050" y="3998913"/>
          <p14:tracePt t="1844" x="4176713" y="3922713"/>
          <p14:tracePt t="1861" x="4144963" y="3863975"/>
          <p14:tracePt t="1877" x="4133850" y="3832225"/>
          <p14:tracePt t="1894" x="4122738" y="3825875"/>
          <p14:tracePt t="1911" x="4106863" y="3810000"/>
          <p14:tracePt t="1927" x="4102100" y="3787775"/>
          <p14:tracePt t="1944" x="4095750" y="3778250"/>
          <p14:tracePt t="1961" x="4090988" y="3771900"/>
          <p14:tracePt t="1977" x="4086225" y="3771900"/>
          <p14:tracePt t="1994" x="4079875" y="3771900"/>
          <p14:tracePt t="16312" x="4064000" y="3778250"/>
          <p14:tracePt t="16329" x="2027238" y="1843088"/>
          <p14:tracePt t="16338" x="2020888" y="1843088"/>
          <p14:tracePt t="16382" x="2009775" y="1843088"/>
          <p14:tracePt t="16392" x="2005013" y="1843088"/>
          <p14:tracePt t="16405" x="1973263" y="1843088"/>
          <p14:tracePt t="16411" x="1966913" y="1847850"/>
          <p14:tracePt t="16445" x="1924050" y="1962150"/>
          <p14:tracePt t="16478" x="1951038" y="2063750"/>
          <p14:tracePt t="16512" x="1993900" y="2085975"/>
          <p14:tracePt t="16528" x="2058988" y="2270125"/>
          <p14:tracePt t="16544" x="2182813" y="2524125"/>
          <p14:tracePt t="16562" x="2459038" y="3059113"/>
          <p14:tracePt t="16578" x="3036888" y="3951288"/>
          <p14:tracePt t="16595" x="3360738" y="4322763"/>
          <p14:tracePt t="16611" x="3556000" y="4529138"/>
          <p14:tracePt t="16628" x="3951288" y="4841875"/>
          <p14:tracePt t="16645" x="4367213" y="5122863"/>
          <p14:tracePt t="16661" x="4999038" y="5491163"/>
          <p14:tracePt t="16678" x="5365750" y="5588000"/>
          <p14:tracePt t="16695" x="5507038" y="5614988"/>
          <p14:tracePt t="16711" x="5626100" y="5614988"/>
          <p14:tracePt t="16728" x="5680075" y="5610225"/>
          <p14:tracePt t="16745" x="5729288" y="5592763"/>
          <p14:tracePt t="16762" x="5772150" y="5561013"/>
          <p14:tracePt t="16778" x="5799138" y="5556250"/>
          <p14:tracePt t="16794" x="5819775" y="5545138"/>
          <p14:tracePt t="16812" x="5857875" y="5538788"/>
          <p14:tracePt t="16828" x="5900738" y="5534025"/>
          <p14:tracePt t="16845" x="5949950" y="5518150"/>
          <p14:tracePt t="16861" x="6053138" y="5480050"/>
          <p14:tracePt t="16878" x="6138863" y="5457825"/>
          <p14:tracePt t="16894" x="6199188" y="5441950"/>
          <p14:tracePt t="16911" x="6334125" y="5414963"/>
          <p14:tracePt t="16928" x="6457950" y="5365750"/>
          <p14:tracePt t="16944" x="6554788" y="5318125"/>
          <p14:tracePt t="16961" x="6577013" y="5291138"/>
          <p14:tracePt t="16978" x="6588125" y="5275263"/>
          <p14:tracePt t="16994" x="6599238" y="5264150"/>
          <p14:tracePt t="17014" x="6630988" y="5214938"/>
          <p14:tracePt t="17028" x="6662738" y="5172075"/>
          <p14:tracePt t="17044" x="6684963" y="5106988"/>
          <p14:tracePt t="17062" x="6700838" y="5037138"/>
          <p14:tracePt t="17078" x="6700838" y="4983163"/>
          <p14:tracePt t="17095" x="6707188" y="4949825"/>
          <p14:tracePt t="17111" x="6707188" y="4938713"/>
          <p14:tracePt t="17128" x="6754813" y="4864100"/>
          <p14:tracePt t="17144" x="6799263" y="4794250"/>
          <p14:tracePt t="17161" x="6826250" y="4729163"/>
          <p14:tracePt t="17178" x="6835775" y="4702175"/>
          <p14:tracePt t="17195" x="6869113" y="4652963"/>
          <p14:tracePt t="17211" x="6884988" y="4637088"/>
          <p14:tracePt t="17228" x="6907213" y="4594225"/>
          <p14:tracePt t="17244" x="6923088" y="4560888"/>
          <p14:tracePt t="17262" x="6938963" y="4533900"/>
          <p14:tracePt t="17278" x="6954838" y="4518025"/>
          <p14:tracePt t="17294" x="6977063" y="4491038"/>
          <p14:tracePt t="17312" x="6981825" y="4486275"/>
          <p14:tracePt t="17318" x="6981825" y="4479925"/>
          <p14:tracePt t="17328" x="6992938" y="4475163"/>
          <p14:tracePt t="17344" x="6999288" y="4468813"/>
          <p14:tracePt t="17361" x="7019925" y="4441825"/>
          <p14:tracePt t="17378" x="7031038" y="4430713"/>
          <p14:tracePt t="17394" x="7058025" y="4421188"/>
          <p14:tracePt t="17411" x="7080250" y="4410075"/>
          <p14:tracePt t="17428" x="7112000" y="4394200"/>
          <p14:tracePt t="17445" x="7116763" y="4394200"/>
          <p14:tracePt t="17461" x="7127875" y="4387850"/>
          <p14:tracePt t="17478" x="7150100" y="4383088"/>
          <p14:tracePt t="17495" x="7154863" y="4383088"/>
          <p14:tracePt t="17512" x="7181850" y="4376738"/>
          <p14:tracePt t="17528" x="7188200" y="4376738"/>
          <p14:tracePt t="17582" x="7192963" y="4376738"/>
          <p14:tracePt t="17590" x="7197725" y="4376738"/>
          <p14:tracePt t="17606" x="7197725" y="4394200"/>
          <p14:tracePt t="17615" x="7197725" y="4421188"/>
          <p14:tracePt t="17628" x="7197725" y="4459288"/>
          <p14:tracePt t="17645" x="7197725" y="4486275"/>
          <p14:tracePt t="17661" x="7197725" y="4506913"/>
          <p14:tracePt t="17678" x="7197725" y="4529138"/>
          <p14:tracePt t="17695" x="7192963" y="4556125"/>
          <p14:tracePt t="17711" x="7188200" y="4572000"/>
          <p14:tracePt t="17728" x="7188200" y="4583113"/>
          <p14:tracePt t="17744" x="7181850" y="4587875"/>
          <p14:tracePt t="18270" x="7181850" y="4583113"/>
          <p14:tracePt t="18280" x="7181850" y="4576763"/>
          <p14:tracePt t="18311" x="7181850" y="4572000"/>
          <p14:tracePt t="18326" x="7181850" y="4545013"/>
          <p14:tracePt t="18331" x="7181850" y="4533900"/>
          <p14:tracePt t="18345" x="7181850" y="4502150"/>
          <p14:tracePt t="18361" x="7181850" y="4468813"/>
          <p14:tracePt t="18394" x="7262813" y="4322763"/>
          <p14:tracePt t="18428" x="7339013" y="4140200"/>
          <p14:tracePt t="18461" x="7404100" y="3994150"/>
          <p14:tracePt t="18478" x="7431088" y="3922713"/>
          <p14:tracePt t="18496" x="7451725" y="3879850"/>
          <p14:tracePt t="18512" x="7473950" y="3859213"/>
          <p14:tracePt t="18529" x="7478713" y="3848100"/>
          <p14:tracePt t="18545" x="7489825" y="3841750"/>
          <p14:tracePt t="18562" x="7507288" y="3814763"/>
          <p14:tracePt t="18578" x="7523163" y="3794125"/>
          <p14:tracePt t="18595" x="7539038" y="3771900"/>
          <p14:tracePt t="18611" x="7566025" y="3751263"/>
          <p14:tracePt t="18628" x="7608888" y="3713163"/>
          <p14:tracePt t="18645" x="7631113" y="3697288"/>
          <p14:tracePt t="18661" x="7658100" y="3668713"/>
          <p14:tracePt t="18678" x="7678738" y="3659188"/>
          <p14:tracePt t="19165" x="7673975" y="3659188"/>
          <p14:tracePt t="19171" x="7669213" y="3659188"/>
          <p14:tracePt t="19184" x="7651750" y="3659188"/>
          <p14:tracePt t="19231" x="7646988" y="3659188"/>
          <p14:tracePt t="19240" x="7642225" y="3659188"/>
          <p14:tracePt t="19255" x="7635875" y="3663950"/>
          <p14:tracePt t="19264" x="7624763" y="3663950"/>
          <p14:tracePt t="19295" x="7604125" y="3675063"/>
          <p14:tracePt t="19328" x="7539038" y="3706813"/>
          <p14:tracePt t="19361" x="7473950" y="3744913"/>
          <p14:tracePt t="19378" x="7446963" y="3771900"/>
          <p14:tracePt t="19395" x="7424738" y="3783013"/>
          <p14:tracePt t="19411" x="7404100" y="3798888"/>
          <p14:tracePt t="19428" x="7381875" y="3821113"/>
          <p14:tracePt t="19445" x="7366000" y="3832225"/>
          <p14:tracePt t="19461" x="7366000" y="3836988"/>
          <p14:tracePt t="19478" x="7350125" y="3863975"/>
          <p14:tracePt t="19494" x="7334250" y="3879850"/>
          <p14:tracePt t="19512" x="7312025" y="3902075"/>
          <p14:tracePt t="19528" x="7296150" y="3922713"/>
          <p14:tracePt t="19544" x="7296150" y="3929063"/>
          <p14:tracePt t="19562" x="7289800" y="3956050"/>
          <p14:tracePt t="19578" x="7285038" y="3971925"/>
          <p14:tracePt t="19594" x="7285038" y="3983038"/>
          <p14:tracePt t="19612" x="7280275" y="4005263"/>
          <p14:tracePt t="19628" x="7273925" y="4005263"/>
          <p14:tracePt t="19721" x="7269163" y="4021138"/>
          <p14:tracePt t="19906" x="7269163" y="4032250"/>
          <p14:tracePt t="20543" x="7269163" y="4037013"/>
          <p14:tracePt t="20749" x="7269163" y="4048125"/>
          <p14:tracePt t="21646" x="7269163" y="4052888"/>
          <p14:tracePt t="22025" x="7269163" y="4059238"/>
          <p14:tracePt t="22050" x="7269163" y="4064000"/>
          <p14:tracePt t="22066" x="7273925" y="4064000"/>
          <p14:tracePt t="22161" x="7273925" y="4075113"/>
          <p14:tracePt t="22166" x="7273925" y="4079875"/>
          <p14:tracePt t="22183" x="7273925" y="4090988"/>
          <p14:tracePt t="22195" x="7280275" y="4095750"/>
          <p14:tracePt t="22228" x="7280275" y="4102100"/>
          <p14:tracePt t="22262" x="7285038" y="4102100"/>
          <p14:tracePt t="22295" x="7285038" y="4113213"/>
          <p14:tracePt t="22405" x="7285038" y="4122738"/>
          <p14:tracePt t="22428" x="7285038" y="4133850"/>
          <p14:tracePt t="22525" x="7285038" y="4140200"/>
          <p14:tracePt t="22581" x="7285038" y="4144963"/>
          <p14:tracePt t="22691" x="7280275" y="4144963"/>
          <p14:tracePt t="22710" x="7273925" y="4144963"/>
          <p14:tracePt t="22720" x="7269163" y="4144963"/>
          <p14:tracePt t="22732" x="7258050" y="4144963"/>
          <p14:tracePt t="22745" x="7246938" y="4144963"/>
          <p14:tracePt t="22761" x="7235825" y="4140200"/>
          <p14:tracePt t="22779" x="7231063" y="4140200"/>
          <p14:tracePt t="23007" x="7231063" y="4133850"/>
          <p14:tracePt t="23024" x="7231063" y="4129088"/>
          <p14:tracePt t="23034" x="7231063" y="4117975"/>
          <p14:tracePt t="23046" x="7231063" y="4113213"/>
          <p14:tracePt t="23054" x="7231063" y="4102100"/>
          <p14:tracePt t="23144" x="7231063" y="4090988"/>
          <p14:tracePt t="23161" x="7219950" y="4086225"/>
          <p14:tracePt t="23216" x="7219950" y="4079875"/>
          <p14:tracePt t="23221" x="7215188" y="4075113"/>
          <p14:tracePt t="23236" x="7215188" y="4068763"/>
          <p14:tracePt t="23246" x="7208838" y="4064000"/>
          <p14:tracePt t="23280" x="7204075" y="4059238"/>
          <p14:tracePt t="23286" x="7204075" y="4052888"/>
          <p14:tracePt t="23817" x="7215188" y="4052888"/>
          <p14:tracePt t="23857" x="7215188" y="4059238"/>
          <p14:tracePt t="23886" x="7215188" y="4064000"/>
          <p14:tracePt t="23901" x="7215188" y="4068763"/>
          <p14:tracePt t="23916" x="7215188" y="4075113"/>
          <p14:tracePt t="23991" x="7215188" y="4079875"/>
          <p14:tracePt t="24012" x="7215188" y="4086225"/>
          <p14:tracePt t="24022" x="7219950" y="4090988"/>
          <p14:tracePt t="24078" x="7219950" y="4095750"/>
          <p14:tracePt t="24123" x="7219950" y="4106863"/>
          <p14:tracePt t="24138" x="7219950" y="4113213"/>
          <p14:tracePt t="24159" x="7219950" y="4117975"/>
          <p14:tracePt t="24219" x="7219950" y="4129088"/>
          <p14:tracePt t="24714" x="7219950" y="4140200"/>
          <p14:tracePt t="25474" x="7219950" y="4144963"/>
          <p14:tracePt t="25521" x="7224713" y="4122738"/>
          <p14:tracePt t="25731" x="7224713" y="4113213"/>
          <p14:tracePt t="27078" x="7224713" y="4106863"/>
          <p14:tracePt t="27099" x="7224713" y="4102100"/>
          <p14:tracePt t="27115" x="7224713" y="4086225"/>
          <p14:tracePt t="27130" x="7224713" y="4079875"/>
          <p14:tracePt t="27140" x="7224713" y="4075113"/>
          <p14:tracePt t="27185" x="7224713" y="4068763"/>
          <p14:tracePt t="27290" x="7224713" y="4064000"/>
          <p14:tracePt t="27336" x="7224713" y="4059238"/>
          <p14:tracePt t="27590" x="7219950" y="4059238"/>
          <p14:tracePt t="27598" x="7208838" y="4059238"/>
          <p14:tracePt t="27608" x="7181850" y="4059238"/>
          <p14:tracePt t="27615" x="7170738" y="4059238"/>
          <p14:tracePt t="27645" x="7080250" y="4064000"/>
          <p14:tracePt t="27678" x="6900863" y="4064000"/>
          <p14:tracePt t="27712" x="6815138" y="4064000"/>
          <p14:tracePt t="27728" x="6804025" y="4064000"/>
          <p14:tracePt t="27745" x="6799263" y="4064000"/>
          <p14:tracePt t="27820" x="6792913" y="4064000"/>
          <p14:tracePt t="27827" x="6772275" y="4064000"/>
          <p14:tracePt t="27841" x="6765925" y="4064000"/>
          <p14:tracePt t="27850" x="6761163" y="4064000"/>
          <p14:tracePt t="27862" x="6750050" y="4064000"/>
          <p14:tracePt t="27878" x="6745288" y="4064000"/>
          <p14:tracePt t="27973" x="6738938" y="4059238"/>
          <p14:tracePt t="27983" x="6738938" y="4048125"/>
          <p14:tracePt t="27993" x="6738938" y="4037013"/>
          <p14:tracePt t="28016" x="6745288" y="4037013"/>
          <p14:tracePt t="28043" x="6750050" y="4032250"/>
          <p14:tracePt t="28051" x="6754813" y="4032250"/>
          <p14:tracePt t="28061" x="6761163" y="4032250"/>
          <p14:tracePt t="28078" x="6772275" y="4025900"/>
          <p14:tracePt t="28095" x="6788150" y="4025900"/>
          <p14:tracePt t="28111" x="6808788" y="4014788"/>
          <p14:tracePt t="28145" x="6815138" y="4014788"/>
          <p14:tracePt t="28161" x="6819900" y="4014788"/>
          <p14:tracePt t="28178" x="6831013" y="4005263"/>
          <p14:tracePt t="28195" x="6842125" y="4005263"/>
          <p14:tracePt t="28211" x="6858000" y="3998913"/>
          <p14:tracePt t="28228" x="6869113" y="3998913"/>
          <p14:tracePt t="28246" x="6884988" y="3998913"/>
          <p14:tracePt t="28278" x="6889750" y="3998913"/>
          <p14:tracePt t="28296" x="6911975" y="3998913"/>
          <p14:tracePt t="28312" x="6934200" y="3994150"/>
          <p14:tracePt t="28331" x="6950075" y="3994150"/>
          <p14:tracePt t="28345" x="6954838" y="3994150"/>
          <p14:tracePt t="28362" x="6965950" y="3983038"/>
          <p14:tracePt t="28451" x="6970713" y="3978275"/>
          <p14:tracePt t="28456" x="6981825" y="3971925"/>
          <p14:tracePt t="28486" x="6988175" y="3956050"/>
          <p14:tracePt t="28501" x="6988175" y="3951288"/>
          <p14:tracePt t="28512" x="6988175" y="3944938"/>
          <p14:tracePt t="28516" x="6999288" y="3933825"/>
          <p14:tracePt t="28536" x="6999288" y="3913188"/>
          <p14:tracePt t="28545" x="7004050" y="3902075"/>
          <p14:tracePt t="28562" x="7004050" y="3852863"/>
          <p14:tracePt t="28578" x="7004050" y="3798888"/>
          <p14:tracePt t="28595" x="7004050" y="3733800"/>
          <p14:tracePt t="28611" x="7004050" y="3713163"/>
          <p14:tracePt t="28628" x="7004050" y="3663950"/>
          <p14:tracePt t="28645" x="7004050" y="3621088"/>
          <p14:tracePt t="28661" x="7004050" y="3551238"/>
          <p14:tracePt t="28678" x="7004050" y="3517900"/>
          <p14:tracePt t="28695" x="7004050" y="3502025"/>
          <p14:tracePt t="28711" x="7004050" y="3470275"/>
          <p14:tracePt t="28923" x="7004050" y="3475038"/>
          <p14:tracePt t="28930" x="7004050" y="3479800"/>
          <p14:tracePt t="28939" x="7004050" y="3497263"/>
          <p14:tracePt t="28949" x="7004050" y="3502025"/>
          <p14:tracePt t="28961" x="7004050" y="3524250"/>
          <p14:tracePt t="28978" x="7004050" y="3540125"/>
          <p14:tracePt t="28995" x="7004050" y="3567113"/>
          <p14:tracePt t="29012" x="7004050" y="3578225"/>
          <p14:tracePt t="29028" x="7004050" y="3598863"/>
          <p14:tracePt t="29045" x="7004050" y="3614738"/>
          <p14:tracePt t="29062" x="7004050" y="3632200"/>
          <p14:tracePt t="29078" x="7008813" y="3652838"/>
          <p14:tracePt t="29095" x="7008813" y="3659188"/>
          <p14:tracePt t="29111" x="7008813" y="3675063"/>
          <p14:tracePt t="29128" x="7015163" y="3679825"/>
          <p14:tracePt t="29145" x="7015163" y="3702050"/>
          <p14:tracePt t="29161" x="7015163" y="3717925"/>
          <p14:tracePt t="29178" x="7015163" y="3724275"/>
          <p14:tracePt t="29195" x="7019925" y="3740150"/>
          <p14:tracePt t="29211" x="7019925" y="3751263"/>
          <p14:tracePt t="29228" x="7019925" y="3767138"/>
          <p14:tracePt t="29245" x="7019925" y="3778250"/>
          <p14:tracePt t="29262" x="7019925" y="3794125"/>
          <p14:tracePt t="29279" x="7019925" y="3798888"/>
          <p14:tracePt t="29312" x="7019925" y="3810000"/>
          <p14:tracePt t="29317" x="7019925" y="3814763"/>
          <p14:tracePt t="29329" x="7019925" y="3832225"/>
          <p14:tracePt t="29350" x="7019925" y="3836988"/>
          <p14:tracePt t="29361" x="7019925" y="3848100"/>
          <p14:tracePt t="29378" x="7019925" y="3875088"/>
          <p14:tracePt t="29395" x="7019925" y="3879850"/>
          <p14:tracePt t="29412" x="7015163" y="3895725"/>
          <p14:tracePt t="29428" x="7008813" y="3902075"/>
          <p14:tracePt t="29481" x="7004050" y="3922713"/>
          <p14:tracePt t="29495" x="6999288" y="3929063"/>
          <p14:tracePt t="29505" x="6992938" y="3933825"/>
          <p14:tracePt t="29512" x="6988175" y="3940175"/>
          <p14:tracePt t="29528" x="6981825" y="3951288"/>
          <p14:tracePt t="29545" x="6970713" y="3967163"/>
          <p14:tracePt t="29562" x="6965950" y="3971925"/>
          <p14:tracePt t="29579" x="6965950" y="3983038"/>
          <p14:tracePt t="29595" x="6965950" y="3987800"/>
          <p14:tracePt t="29628" x="6950075" y="3998913"/>
          <p14:tracePt t="29696" x="6943725" y="4010025"/>
          <p14:tracePt t="29767" x="6938963" y="4010025"/>
          <p14:tracePt t="29928" x="6934200" y="4014788"/>
          <p14:tracePt t="31018" x="6934200" y="4021138"/>
          <p14:tracePt t="31022" x="6934200" y="4032250"/>
          <p14:tracePt t="31028" x="6938963" y="4037013"/>
          <p14:tracePt t="31046" x="6965950" y="4095750"/>
          <p14:tracePt t="31062" x="6981825" y="4113213"/>
          <p14:tracePt t="31079" x="6992938" y="4149725"/>
          <p14:tracePt t="31095" x="7008813" y="4187825"/>
          <p14:tracePt t="31112" x="7019925" y="4221163"/>
          <p14:tracePt t="31145" x="7026275" y="4232275"/>
          <p14:tracePt t="31178" x="7026275" y="4241800"/>
          <p14:tracePt t="31234" x="7026275" y="4248150"/>
          <p14:tracePt t="31244" x="7026275" y="4252913"/>
          <p14:tracePt t="31277" x="7026275" y="4259263"/>
          <p14:tracePt t="31327" x="7026275" y="4264025"/>
          <p14:tracePt t="31337" x="7026275" y="4268788"/>
          <p14:tracePt t="31347" x="7026275" y="4275138"/>
          <p14:tracePt t="31361" x="7031038" y="4286250"/>
          <p14:tracePt t="31386" x="7031038" y="4291013"/>
          <p14:tracePt t="31503" x="7035800" y="4295775"/>
          <p14:tracePt t="31512" x="7046913" y="4295775"/>
          <p14:tracePt t="31518" x="7058025" y="4295775"/>
          <p14:tracePt t="31528" x="7080250" y="4295775"/>
          <p14:tracePt t="31545" x="7116763" y="4295775"/>
          <p14:tracePt t="31562" x="7181850" y="4291013"/>
          <p14:tracePt t="31579" x="7235825" y="4279900"/>
          <p14:tracePt t="31595" x="7343775" y="4268788"/>
          <p14:tracePt t="31612" x="7415213" y="4268788"/>
          <p14:tracePt t="31628" x="7435850" y="4268788"/>
          <p14:tracePt t="31645" x="7462838" y="4264025"/>
          <p14:tracePt t="31728" x="7473950" y="4264025"/>
          <p14:tracePt t="31741" x="7478713" y="4264025"/>
          <p14:tracePt t="31755" x="7496175" y="4264025"/>
          <p14:tracePt t="31796" x="7500938" y="4264025"/>
          <p14:tracePt t="31814" x="7512050" y="4264025"/>
          <p14:tracePt t="31840" x="7516813" y="4264025"/>
          <p14:tracePt t="32951" x="7523163" y="4264025"/>
          <p14:tracePt t="32981" x="7512050" y="4264025"/>
          <p14:tracePt t="32990" x="7507288" y="4268788"/>
          <p14:tracePt t="32995" x="7500938" y="4275138"/>
          <p14:tracePt t="33012" x="7485063" y="4275138"/>
          <p14:tracePt t="33029" x="7473950" y="4275138"/>
          <p14:tracePt t="33045" x="7451725" y="4275138"/>
          <p14:tracePt t="33078" x="7404100" y="4279900"/>
          <p14:tracePt t="33112" x="7381875" y="4279900"/>
          <p14:tracePt t="33145" x="7296150" y="4279900"/>
          <p14:tracePt t="33162" x="7253288" y="4279900"/>
          <p14:tracePt t="33178" x="7215188" y="4279900"/>
          <p14:tracePt t="33195" x="7161213" y="4279900"/>
          <p14:tracePt t="33212" x="7127875" y="4279900"/>
          <p14:tracePt t="33228" x="7096125" y="4279900"/>
          <p14:tracePt t="33245" x="7053263" y="4279900"/>
          <p14:tracePt t="33262" x="7008813" y="4279900"/>
          <p14:tracePt t="33278" x="6970713" y="4275138"/>
          <p14:tracePt t="33296" x="6938963" y="4268788"/>
          <p14:tracePt t="33312" x="6911975" y="4268788"/>
          <p14:tracePt t="33317" x="6884988" y="4264025"/>
          <p14:tracePt t="33330" x="6880225" y="4264025"/>
          <p14:tracePt t="33345" x="6869113" y="4264025"/>
          <p14:tracePt t="33362" x="6862763" y="4252913"/>
          <p14:tracePt t="33550" x="6862763" y="4248150"/>
          <p14:tracePt t="33611" x="6862763" y="4241800"/>
          <p14:tracePt t="33616" x="6846888" y="4248150"/>
          <p14:tracePt t="33628" x="6792913" y="4279900"/>
          <p14:tracePt t="33645" x="6657975" y="4394200"/>
          <p14:tracePt t="33662" x="6399213" y="4576763"/>
          <p14:tracePt t="33678" x="6122988" y="4803775"/>
          <p14:tracePt t="33695" x="5949950" y="4972050"/>
          <p14:tracePt t="33711" x="5837238" y="5095875"/>
          <p14:tracePt t="33729" x="5668963" y="5307013"/>
          <p14:tracePt t="33745" x="5599113" y="5426075"/>
          <p14:tracePt t="33762" x="5549900" y="5518150"/>
          <p14:tracePt t="33778" x="5534025" y="5561013"/>
          <p14:tracePt t="33795" x="5529263" y="5583238"/>
          <p14:tracePt t="33812" x="5511800" y="5619750"/>
          <p14:tracePt t="33816" x="5507038" y="5626100"/>
          <p14:tracePt t="33828" x="5495925" y="5630863"/>
          <p14:tracePt t="33845" x="5491163" y="5646738"/>
          <p14:tracePt t="33869" x="5484813" y="5653088"/>
          <p14:tracePt t="33994" x="5475288" y="5653088"/>
          <p14:tracePt t="33999" x="5464175" y="5646738"/>
          <p14:tracePt t="34012" x="5453063" y="5641975"/>
          <p14:tracePt t="34028" x="5426075" y="5626100"/>
          <p14:tracePt t="34589" x="5426075" y="5619750"/>
          <p14:tracePt t="34614" x="5437188" y="5603875"/>
          <p14:tracePt t="34624" x="5441950" y="5603875"/>
          <p14:tracePt t="34634" x="5446713" y="5599113"/>
          <p14:tracePt t="34662" x="5464175" y="5583238"/>
          <p14:tracePt t="34695" x="5495925" y="5556250"/>
          <p14:tracePt t="34728" x="5545138" y="5495925"/>
          <p14:tracePt t="34745" x="5572125" y="5480050"/>
          <p14:tracePt t="34762" x="5599113" y="5457825"/>
          <p14:tracePt t="34779" x="5610225" y="5441950"/>
          <p14:tracePt t="34795" x="5657850" y="5392738"/>
          <p14:tracePt t="34812" x="5718175" y="5334000"/>
          <p14:tracePt t="34817" x="5761038" y="5264150"/>
          <p14:tracePt t="34829" x="5783263" y="5226050"/>
          <p14:tracePt t="34845" x="5880100" y="5064125"/>
          <p14:tracePt t="34861" x="5922963" y="4933950"/>
          <p14:tracePt t="34878" x="5945188" y="4879975"/>
          <p14:tracePt t="34895" x="5992813" y="4772025"/>
          <p14:tracePt t="34912" x="6053138" y="4630738"/>
          <p14:tracePt t="34928" x="6118225" y="4522788"/>
          <p14:tracePt t="34945" x="6176963" y="4425950"/>
          <p14:tracePt t="34962" x="6237288" y="4340225"/>
          <p14:tracePt t="34978" x="6307138" y="4241800"/>
          <p14:tracePt t="34995" x="6327775" y="4221163"/>
          <p14:tracePt t="35012" x="6408738" y="4149725"/>
          <p14:tracePt t="35029" x="6473825" y="4090988"/>
          <p14:tracePt t="35045" x="6599238" y="4032250"/>
          <p14:tracePt t="35062" x="6765925" y="4010025"/>
          <p14:tracePt t="35078" x="6831013" y="4010025"/>
          <p14:tracePt t="35095" x="7008813" y="4010025"/>
          <p14:tracePt t="35112" x="7242175" y="4010025"/>
          <p14:tracePt t="35128" x="7377113" y="4010025"/>
          <p14:tracePt t="35145" x="7442200" y="4010025"/>
          <p14:tracePt t="35162" x="7523163" y="4010025"/>
          <p14:tracePt t="35178" x="7570788" y="4014788"/>
          <p14:tracePt t="35195" x="7615238" y="4041775"/>
          <p14:tracePt t="35212" x="7696200" y="4068763"/>
          <p14:tracePt t="35229" x="7777163" y="4122738"/>
          <p14:tracePt t="35245" x="7862888" y="4176713"/>
          <p14:tracePt t="35262" x="7905750" y="4205288"/>
          <p14:tracePt t="35278" x="7932738" y="4214813"/>
          <p14:tracePt t="35295" x="7966075" y="4232275"/>
          <p14:tracePt t="35312" x="8015288" y="4237038"/>
          <p14:tracePt t="35317" x="8051800" y="4252913"/>
          <p14:tracePt t="35328" x="8116888" y="4279900"/>
          <p14:tracePt t="35345" x="8240713" y="4302125"/>
          <p14:tracePt t="35362" x="8296275" y="4306888"/>
          <p14:tracePt t="35378" x="8413750" y="4318000"/>
          <p14:tracePt t="35395" x="8539163" y="4318000"/>
          <p14:tracePt t="35411" x="8716963" y="4302125"/>
          <p14:tracePt t="35428" x="8831263" y="4248150"/>
          <p14:tracePt t="35445" x="8928100" y="4194175"/>
          <p14:tracePt t="35462" x="9024938" y="4133850"/>
          <p14:tracePt t="35478" x="9078913" y="4086225"/>
          <p14:tracePt t="35496" x="9105900" y="4075113"/>
          <p14:tracePt t="35512" x="9139238" y="4041775"/>
          <p14:tracePt t="35529" x="9155113" y="4037013"/>
          <p14:tracePt t="35545" x="9159875" y="4032250"/>
          <p14:tracePt t="35562" x="9170988" y="4021138"/>
          <p14:tracePt t="35595" x="9193213" y="3998913"/>
          <p14:tracePt t="35612" x="9209088" y="3983038"/>
          <p14:tracePt t="35628" x="9236075" y="3960813"/>
          <p14:tracePt t="35645" x="9251950" y="3933825"/>
          <p14:tracePt t="35662" x="9263063" y="3922713"/>
          <p14:tracePt t="35678" x="9305925" y="3863975"/>
          <p14:tracePt t="35695" x="9321800" y="3832225"/>
          <p14:tracePt t="35712" x="9332913" y="3810000"/>
          <p14:tracePt t="35729" x="9339263" y="3767138"/>
          <p14:tracePt t="35745" x="9344025" y="3751263"/>
          <p14:tracePt t="35762" x="9344025" y="3717925"/>
          <p14:tracePt t="35779" x="9344025" y="3706813"/>
          <p14:tracePt t="35795" x="9344025" y="3686175"/>
          <p14:tracePt t="35812" x="9344025" y="3663950"/>
          <p14:tracePt t="35828" x="9344025" y="3648075"/>
          <p14:tracePt t="35845" x="9344025" y="3625850"/>
          <p14:tracePt t="35862" x="9344025" y="3598863"/>
          <p14:tracePt t="35878" x="9344025" y="3587750"/>
          <p14:tracePt t="35895" x="9344025" y="3560763"/>
          <p14:tracePt t="35911" x="9278938" y="3479800"/>
          <p14:tracePt t="35928" x="9247188" y="3405188"/>
          <p14:tracePt t="35945" x="9236075" y="3387725"/>
          <p14:tracePt t="35962" x="9155113" y="3270250"/>
          <p14:tracePt t="35978" x="9132888" y="3236913"/>
          <p14:tracePt t="35995" x="9101138" y="3198813"/>
          <p14:tracePt t="36012" x="9074150" y="3160713"/>
          <p14:tracePt t="36029" x="9036050" y="3117850"/>
          <p14:tracePt t="36046" x="9002713" y="3101975"/>
          <p14:tracePt t="36062" x="8993188" y="3097213"/>
          <p14:tracePt t="36078" x="8932863" y="3059113"/>
          <p14:tracePt t="36095" x="8890000" y="3043238"/>
          <p14:tracePt t="36112" x="8820150" y="3009900"/>
          <p14:tracePt t="36128" x="8662988" y="2955925"/>
          <p14:tracePt t="36145" x="8570913" y="2917825"/>
          <p14:tracePt t="36161" x="8532813" y="2901950"/>
          <p14:tracePt t="36178" x="8393113" y="2886075"/>
          <p14:tracePt t="36195" x="8366125" y="2879725"/>
          <p14:tracePt t="36212" x="8328025" y="2879725"/>
          <p14:tracePt t="36228" x="8305800" y="2879725"/>
          <p14:tracePt t="36245" x="8278813" y="2879725"/>
          <p14:tracePt t="36262" x="8247063" y="2879725"/>
          <p14:tracePt t="36279" x="8231188" y="2879725"/>
          <p14:tracePt t="36295" x="8204200" y="2879725"/>
          <p14:tracePt t="36312" x="8170863" y="2879725"/>
          <p14:tracePt t="36318" x="8166100" y="2886075"/>
          <p14:tracePt t="36328" x="8154988" y="2886075"/>
          <p14:tracePt t="36345" x="8132763" y="2897188"/>
          <p14:tracePt t="36362" x="8116888" y="2901950"/>
          <p14:tracePt t="36378" x="8089900" y="2917825"/>
          <p14:tracePt t="36395" x="8078788" y="2924175"/>
          <p14:tracePt t="36412" x="8051800" y="2940050"/>
          <p14:tracePt t="36428" x="8047038" y="2944813"/>
          <p14:tracePt t="36445" x="8035925" y="2951163"/>
          <p14:tracePt t="36462" x="8024813" y="2967038"/>
          <p14:tracePt t="36478" x="8020050" y="2971800"/>
          <p14:tracePt t="36495" x="8008938" y="2989263"/>
          <p14:tracePt t="36512" x="8004175" y="3005138"/>
          <p14:tracePt t="36529" x="7997825" y="3021013"/>
          <p14:tracePt t="36545" x="7993063" y="3025775"/>
          <p14:tracePt t="36562" x="7981950" y="3048000"/>
          <p14:tracePt t="36595" x="7981950" y="3052763"/>
          <p14:tracePt t="36612" x="7981950" y="3059113"/>
          <p14:tracePt t="36628" x="7981950" y="3070225"/>
          <p14:tracePt t="36662" x="7981950" y="3074988"/>
          <p14:tracePt t="36686" x="7981950" y="3079750"/>
          <p14:tracePt t="36944" x="7986713" y="3079750"/>
          <p14:tracePt t="38258" x="7993063" y="3079750"/>
          <p14:tracePt t="38269" x="7981950" y="3079750"/>
          <p14:tracePt t="38273" x="7977188" y="3090863"/>
          <p14:tracePt t="38284" x="7970838" y="3097213"/>
          <p14:tracePt t="38296" x="7943850" y="3117850"/>
          <p14:tracePt t="38312" x="7927975" y="3144838"/>
          <p14:tracePt t="38317" x="7923213" y="3144838"/>
          <p14:tracePt t="38329" x="7905750" y="3167063"/>
          <p14:tracePt t="38345" x="7885113" y="3182938"/>
          <p14:tracePt t="38378" x="7851775" y="3221038"/>
          <p14:tracePt t="38412" x="7835900" y="3248025"/>
          <p14:tracePt t="38445" x="7808913" y="3355975"/>
          <p14:tracePt t="38462" x="7781925" y="3436938"/>
          <p14:tracePt t="38478" x="7761288" y="3551238"/>
          <p14:tracePt t="38495" x="7743825" y="3713163"/>
          <p14:tracePt t="38512" x="7743825" y="3821113"/>
          <p14:tracePt t="38529" x="7743825" y="3913188"/>
          <p14:tracePt t="38545" x="7743825" y="4025900"/>
          <p14:tracePt t="38562" x="7770813" y="4113213"/>
          <p14:tracePt t="38579" x="7797800" y="4187825"/>
          <p14:tracePt t="38596" x="7831138" y="4306888"/>
          <p14:tracePt t="38612" x="7858125" y="4356100"/>
          <p14:tracePt t="38629" x="7862888" y="4371975"/>
          <p14:tracePt t="38645" x="7874000" y="4394200"/>
          <p14:tracePt t="38662" x="7878763" y="4403725"/>
          <p14:tracePt t="38678" x="7896225" y="4421188"/>
          <p14:tracePt t="38695" x="7912100" y="4430713"/>
          <p14:tracePt t="38712" x="7916863" y="4430713"/>
          <p14:tracePt t="38729" x="7927975" y="4430713"/>
          <p14:tracePt t="38745" x="7939088" y="4430713"/>
          <p14:tracePt t="38762" x="7950200" y="4437063"/>
          <p14:tracePt t="38795" x="7954963" y="4437063"/>
          <p14:tracePt t="38813" x="7954963" y="4441825"/>
          <p14:tracePt t="38986" x="7943850" y="4441825"/>
          <p14:tracePt t="38997" x="7932738" y="4441825"/>
          <p14:tracePt t="39003" x="7927975" y="4441825"/>
          <p14:tracePt t="39014" x="7896225" y="4437063"/>
          <p14:tracePt t="39029" x="7885113" y="4430713"/>
          <p14:tracePt t="39045" x="7831138" y="4414838"/>
          <p14:tracePt t="39063" x="7777163" y="4403725"/>
          <p14:tracePt t="39079" x="7689850" y="4387850"/>
          <p14:tracePt t="39095" x="7608888" y="4367213"/>
          <p14:tracePt t="39112" x="7566025" y="4344988"/>
          <p14:tracePt t="39128" x="7496175" y="4329113"/>
          <p14:tracePt t="39146" x="7431088" y="4306888"/>
          <p14:tracePt t="39162" x="7388225" y="4286250"/>
          <p14:tracePt t="39178" x="7350125" y="4275138"/>
          <p14:tracePt t="39195" x="7339013" y="4275138"/>
          <p14:tracePt t="39212" x="7269163" y="4248150"/>
          <p14:tracePt t="39228" x="7246938" y="4237038"/>
          <p14:tracePt t="39247" x="7197725" y="4221163"/>
          <p14:tracePt t="39262" x="7177088" y="4214813"/>
          <p14:tracePt t="39279" x="7143750" y="4205288"/>
          <p14:tracePt t="39296" x="7069138" y="4160838"/>
          <p14:tracePt t="39312" x="7053263" y="4149725"/>
          <p14:tracePt t="39318" x="7019925" y="4140200"/>
          <p14:tracePt t="39329" x="6988175" y="4106863"/>
          <p14:tracePt t="39345" x="6965950" y="4090988"/>
          <p14:tracePt t="39362" x="6950075" y="4068763"/>
          <p14:tracePt t="39379" x="6934200" y="4052888"/>
          <p14:tracePt t="39395" x="6927850" y="4041775"/>
          <p14:tracePt t="39461" x="6934200" y="4037013"/>
          <p14:tracePt t="39471" x="6943725" y="4037013"/>
          <p14:tracePt t="39483" x="6977063" y="4037013"/>
          <p14:tracePt t="39495" x="7026275" y="4014788"/>
          <p14:tracePt t="39512" x="7058025" y="4014788"/>
          <p14:tracePt t="39528" x="7134225" y="4014788"/>
          <p14:tracePt t="39545" x="7208838" y="4014788"/>
          <p14:tracePt t="39563" x="7307263" y="4014788"/>
          <p14:tracePt t="39579" x="7446963" y="4014788"/>
          <p14:tracePt t="39595" x="7507288" y="4021138"/>
          <p14:tracePt t="39612" x="7534275" y="4021138"/>
          <p14:tracePt t="39629" x="7570788" y="4021138"/>
          <p14:tracePt t="39645" x="7604125" y="4021138"/>
          <p14:tracePt t="39662" x="7689850" y="4005263"/>
          <p14:tracePt t="39678" x="7743825" y="3987800"/>
          <p14:tracePt t="39696" x="7847013" y="3971925"/>
          <p14:tracePt t="39712" x="7916863" y="3944938"/>
          <p14:tracePt t="39728" x="7977188" y="3929063"/>
          <p14:tracePt t="39745" x="8062913" y="3913188"/>
          <p14:tracePt t="39762" x="8177213" y="3868738"/>
          <p14:tracePt t="39778" x="8316913" y="3810000"/>
          <p14:tracePt t="39795" x="8413750" y="3771900"/>
          <p14:tracePt t="39812" x="8474075" y="3744913"/>
          <p14:tracePt t="39829" x="8543925" y="3713163"/>
          <p14:tracePt t="39845" x="8582025" y="3702050"/>
          <p14:tracePt t="39862" x="8597900" y="3690938"/>
          <p14:tracePt t="39880" x="8604250" y="3686175"/>
          <p14:tracePt t="39895" x="8604250" y="3679825"/>
          <p14:tracePt t="39912" x="8577263" y="3641725"/>
          <p14:tracePt t="39928" x="8413750" y="3567113"/>
          <p14:tracePt t="39945" x="8224838" y="3513138"/>
          <p14:tracePt t="39962" x="8047038" y="3443288"/>
          <p14:tracePt t="39978" x="7851775" y="3382963"/>
          <p14:tracePt t="39996" x="7696200" y="3317875"/>
          <p14:tracePt t="40012" x="7615238" y="3297238"/>
          <p14:tracePt t="40028" x="7523163" y="3275013"/>
          <p14:tracePt t="40045" x="7478713" y="3259138"/>
          <p14:tracePt t="40062" x="7419975" y="3248025"/>
          <p14:tracePt t="40079" x="7404100" y="3248025"/>
          <p14:tracePt t="40095" x="7392988" y="3248025"/>
          <p14:tracePt t="40112" x="7381875" y="3248025"/>
          <p14:tracePt t="40128" x="7366000" y="3248025"/>
          <p14:tracePt t="40145" x="7354888" y="3248025"/>
          <p14:tracePt t="40162" x="7334250" y="3259138"/>
          <p14:tracePt t="40178" x="7312025" y="3275013"/>
          <p14:tracePt t="40195" x="7307263" y="3279775"/>
          <p14:tracePt t="40212" x="7300913" y="3313113"/>
          <p14:tracePt t="40228" x="7300913" y="3344863"/>
          <p14:tracePt t="40246" x="7296150" y="3367088"/>
          <p14:tracePt t="40262" x="7296150" y="3371850"/>
          <p14:tracePt t="40279" x="7296150" y="3394075"/>
          <p14:tracePt t="40312" x="7296150" y="3398838"/>
          <p14:tracePt t="40328" x="7300913" y="3398838"/>
          <p14:tracePt t="40345" x="7307263" y="3405188"/>
          <p14:tracePt t="40361" x="7312025" y="3405188"/>
          <p14:tracePt t="40378" x="7323138" y="3405188"/>
          <p14:tracePt t="40395" x="7334250" y="3409950"/>
          <p14:tracePt t="40436" x="7334250" y="3414713"/>
          <p14:tracePt t="40451" x="7334250" y="3425825"/>
          <p14:tracePt t="40462" x="7334250" y="3436938"/>
          <p14:tracePt t="40478" x="7289800" y="3486150"/>
          <p14:tracePt t="40495" x="7208838" y="3533775"/>
          <p14:tracePt t="40512" x="7154863" y="3582988"/>
          <p14:tracePt t="40529" x="7035800" y="3659188"/>
          <p14:tracePt t="40545" x="6961188" y="3706813"/>
          <p14:tracePt t="40562" x="6911975" y="3767138"/>
          <p14:tracePt t="40579" x="6869113" y="3805238"/>
          <p14:tracePt t="40595" x="6853238" y="3832225"/>
          <p14:tracePt t="40612" x="6819900" y="3879850"/>
          <p14:tracePt t="40628" x="6808788" y="3906838"/>
          <p14:tracePt t="40645" x="6799263" y="3944938"/>
          <p14:tracePt t="40662" x="6792913" y="3983038"/>
          <p14:tracePt t="40678" x="6792913" y="3994150"/>
          <p14:tracePt t="40696" x="6792913" y="4014788"/>
          <p14:tracePt t="40712" x="6792913" y="4032250"/>
          <p14:tracePt t="40746" x="6792913" y="4037013"/>
          <p14:tracePt t="40796" x="6792913" y="4041775"/>
          <p14:tracePt t="40805" x="6792913" y="4048125"/>
          <p14:tracePt t="40817" x="6804025" y="4048125"/>
          <p14:tracePt t="40829" x="6815138" y="4048125"/>
          <p14:tracePt t="40845" x="6831013" y="4048125"/>
          <p14:tracePt t="40862" x="6842125" y="4048125"/>
          <p14:tracePt t="40878" x="6853238" y="4048125"/>
          <p14:tracePt t="40895" x="6869113" y="4048125"/>
          <p14:tracePt t="40912" x="6916738" y="4048125"/>
          <p14:tracePt t="40928" x="6981825" y="4048125"/>
          <p14:tracePt t="40945" x="7035800" y="4048125"/>
          <p14:tracePt t="40962" x="7073900" y="4048125"/>
          <p14:tracePt t="40978" x="7154863" y="4048125"/>
          <p14:tracePt t="40995" x="7181850" y="4052888"/>
          <p14:tracePt t="41012" x="7215188" y="4052888"/>
          <p14:tracePt t="41029" x="7231063" y="4064000"/>
          <p14:tracePt t="41045" x="7246938" y="4064000"/>
          <p14:tracePt t="41062" x="7285038" y="4075113"/>
          <p14:tracePt t="41079" x="7300913" y="4075113"/>
          <p14:tracePt t="41095" x="7312025" y="4075113"/>
          <p14:tracePt t="41112" x="7339013" y="4075113"/>
          <p14:tracePt t="41128" x="7370763" y="4075113"/>
          <p14:tracePt t="41145" x="7404100" y="4079875"/>
          <p14:tracePt t="41162" x="7415213" y="4079875"/>
          <p14:tracePt t="41178" x="7442200" y="4079875"/>
          <p14:tracePt t="41195" x="7469188" y="4079875"/>
          <p14:tracePt t="41212" x="7496175" y="4079875"/>
          <p14:tracePt t="41229" x="7516813" y="4079875"/>
          <p14:tracePt t="41262" x="7543800" y="4079875"/>
          <p14:tracePt t="41279" x="7550150" y="4079875"/>
          <p14:tracePt t="41295" x="7561263" y="4079875"/>
          <p14:tracePt t="41312" x="7566025" y="4079875"/>
          <p14:tracePt t="41318" x="7570788" y="4086225"/>
          <p14:tracePt t="41329" x="7577138" y="4086225"/>
          <p14:tracePt t="41346" x="7593013" y="4086225"/>
          <p14:tracePt t="41362" x="7597775" y="4086225"/>
          <p14:tracePt t="41379" x="7631113" y="4090988"/>
          <p14:tracePt t="41395" x="7658100" y="4090988"/>
          <p14:tracePt t="41412" x="7678738" y="4090988"/>
          <p14:tracePt t="41429" x="7739063" y="4095750"/>
          <p14:tracePt t="41445" x="7761288" y="4095750"/>
          <p14:tracePt t="41462" x="7781925" y="4102100"/>
          <p14:tracePt t="41478" x="7842250" y="4106863"/>
          <p14:tracePt t="41495" x="7869238" y="4106863"/>
          <p14:tracePt t="41512" x="7900988" y="4106863"/>
          <p14:tracePt t="41528" x="7932738" y="4106863"/>
          <p14:tracePt t="41545" x="7966075" y="4106863"/>
          <p14:tracePt t="41562" x="7993063" y="4106863"/>
          <p14:tracePt t="41579" x="8015288" y="4106863"/>
          <p14:tracePt t="41595" x="8024813" y="4106863"/>
          <p14:tracePt t="41612" x="8035925" y="4106863"/>
          <p14:tracePt t="41629" x="8051800" y="4106863"/>
          <p14:tracePt t="41645" x="8062913" y="4106863"/>
          <p14:tracePt t="41662" x="8089900" y="4106863"/>
          <p14:tracePt t="41678" x="8105775" y="4106863"/>
          <p14:tracePt t="41696" x="8132763" y="4102100"/>
          <p14:tracePt t="41712" x="8154988" y="4095750"/>
          <p14:tracePt t="41728" x="8177213" y="4079875"/>
          <p14:tracePt t="41745" x="8186738" y="4079875"/>
          <p14:tracePt t="41762" x="8197850" y="4079875"/>
          <p14:tracePt t="41779" x="8208963" y="4075113"/>
          <p14:tracePt t="41795" x="8213725" y="4075113"/>
          <p14:tracePt t="41812" x="8231188" y="4068763"/>
          <p14:tracePt t="41828" x="8258175" y="4068763"/>
          <p14:tracePt t="41845" x="8269288" y="4064000"/>
          <p14:tracePt t="41862" x="8289925" y="4059238"/>
          <p14:tracePt t="41878" x="8301038" y="4052888"/>
          <p14:tracePt t="41895" x="8323263" y="4052888"/>
          <p14:tracePt t="41912" x="8343900" y="4052888"/>
          <p14:tracePt t="41928" x="8382000" y="4048125"/>
          <p14:tracePt t="41945" x="8413750" y="4048125"/>
          <p14:tracePt t="41962" x="8431213" y="4048125"/>
          <p14:tracePt t="41978" x="8467725" y="4032250"/>
          <p14:tracePt t="41995" x="8485188" y="4025900"/>
          <p14:tracePt t="42012" x="8501063" y="4025900"/>
          <p14:tracePt t="42029" x="8532813" y="4021138"/>
          <p14:tracePt t="42045" x="8555038" y="4014788"/>
          <p14:tracePt t="42062" x="8582025" y="4010025"/>
          <p14:tracePt t="42079" x="8593138" y="4010025"/>
          <p14:tracePt t="42095" x="8636000" y="4005263"/>
          <p14:tracePt t="42112" x="8667750" y="3994150"/>
          <p14:tracePt t="42128" x="8689975" y="3983038"/>
          <p14:tracePt t="42145" x="8716963" y="3978275"/>
          <p14:tracePt t="42162" x="8716963" y="3971925"/>
          <p14:tracePt t="42178" x="8732838" y="3971925"/>
          <p14:tracePt t="42195" x="8743950" y="3971925"/>
          <p14:tracePt t="42212" x="8748713" y="3971925"/>
          <p14:tracePt t="42228" x="8766175" y="3971925"/>
          <p14:tracePt t="42246" x="8782050" y="3971925"/>
          <p14:tracePt t="42263" x="8804275" y="3971925"/>
          <p14:tracePt t="42280" x="8809038" y="3971925"/>
          <p14:tracePt t="42295" x="8820150" y="3971925"/>
          <p14:tracePt t="42312" x="8840788" y="3971925"/>
          <p14:tracePt t="42328" x="8847138" y="3971925"/>
          <p14:tracePt t="42350" x="8851900" y="3971925"/>
          <p14:tracePt t="42375" x="8858250" y="3971925"/>
          <p14:tracePt t="42392" x="8874125" y="3971925"/>
          <p14:tracePt t="42408" x="8878888" y="3971925"/>
          <p14:tracePt t="42426" x="8885238" y="3971925"/>
          <p14:tracePt t="42431" x="8890000" y="3971925"/>
          <p14:tracePt t="42445" x="8894763" y="3971925"/>
          <p14:tracePt t="42468" x="8905875" y="3971925"/>
          <p14:tracePt t="42486" x="8912225" y="3971925"/>
          <p14:tracePt t="42496" x="8916988" y="3971925"/>
          <p14:tracePt t="42513" x="8921750" y="3971925"/>
          <p14:tracePt t="42529" x="8932863" y="3971925"/>
          <p14:tracePt t="42736" x="8939213" y="3971925"/>
          <p14:tracePt t="42752" x="8943975" y="3971925"/>
          <p14:tracePt t="42761" x="8959850" y="3967163"/>
          <p14:tracePt t="42776" x="8966200" y="3967163"/>
          <p14:tracePt t="42928" x="8959850" y="3967163"/>
          <p14:tracePt t="42933" x="8955088" y="3967163"/>
          <p14:tracePt t="42945" x="8932863" y="3978275"/>
          <p14:tracePt t="42962" x="8901113" y="3983038"/>
          <p14:tracePt t="42980" x="8890000" y="3983038"/>
          <p14:tracePt t="42997" x="8797925" y="3983038"/>
          <p14:tracePt t="43012" x="8748713" y="3983038"/>
          <p14:tracePt t="43028" x="8701088" y="3983038"/>
          <p14:tracePt t="43045" x="8640763" y="3983038"/>
          <p14:tracePt t="43062" x="8582025" y="3983038"/>
          <p14:tracePt t="43079" x="8505825" y="3983038"/>
          <p14:tracePt t="43095" x="8451850" y="3983038"/>
          <p14:tracePt t="43112" x="8343900" y="3983038"/>
          <p14:tracePt t="43129" x="8251825" y="3983038"/>
          <p14:tracePt t="43145" x="8132763" y="3994150"/>
          <p14:tracePt t="43162" x="8031163" y="4005263"/>
          <p14:tracePt t="43178" x="7977188" y="4005263"/>
          <p14:tracePt t="43195" x="7950200" y="4014788"/>
          <p14:tracePt t="43212" x="7878763" y="4021138"/>
          <p14:tracePt t="43229" x="7777163" y="4025900"/>
          <p14:tracePt t="43246" x="7678738" y="4025900"/>
          <p14:tracePt t="43262" x="7581900" y="4041775"/>
          <p14:tracePt t="43279" x="7534275" y="4048125"/>
          <p14:tracePt t="43295" x="7408863" y="4059238"/>
          <p14:tracePt t="43312" x="7377113" y="4059238"/>
          <p14:tracePt t="43329" x="7366000" y="4059238"/>
          <p14:tracePt t="43345" x="7350125" y="4059238"/>
          <p14:tracePt t="43460" x="7366000" y="4052888"/>
          <p14:tracePt t="43478" x="7388225" y="4048125"/>
          <p14:tracePt t="43497" x="7512050" y="4025900"/>
          <p14:tracePt t="43513" x="7570788" y="4025900"/>
          <p14:tracePt t="43529" x="7689850" y="4014788"/>
          <p14:tracePt t="43545" x="7788275" y="4014788"/>
          <p14:tracePt t="43562" x="7932738" y="4014788"/>
          <p14:tracePt t="43579" x="8008938" y="4014788"/>
          <p14:tracePt t="43595" x="8074025" y="4014788"/>
          <p14:tracePt t="43612" x="8128000" y="4014788"/>
          <p14:tracePt t="43628" x="8186738" y="4014788"/>
          <p14:tracePt t="43645" x="8235950" y="4014788"/>
          <p14:tracePt t="43663" x="8316913" y="4014788"/>
          <p14:tracePt t="43678" x="8359775" y="4014788"/>
          <p14:tracePt t="43695" x="8447088" y="4014788"/>
          <p14:tracePt t="43712" x="8512175" y="4014788"/>
          <p14:tracePt t="43729" x="8613775" y="4014788"/>
          <p14:tracePt t="43745" x="8689975" y="4014788"/>
          <p14:tracePt t="43762" x="8712200" y="4014788"/>
          <p14:tracePt t="43779" x="8793163" y="4014788"/>
          <p14:tracePt t="43795" x="8809038" y="4014788"/>
          <p14:tracePt t="43812" x="8847138" y="4014788"/>
          <p14:tracePt t="43819" x="8878888" y="4014788"/>
          <p14:tracePt t="43828" x="8890000" y="4014788"/>
          <p14:tracePt t="43845" x="8939213" y="4014788"/>
          <p14:tracePt t="43862" x="8986838" y="4005263"/>
          <p14:tracePt t="43878" x="9002713" y="4005263"/>
          <p14:tracePt t="43895" x="9040813" y="4005263"/>
          <p14:tracePt t="43912" x="9078913" y="4005263"/>
          <p14:tracePt t="43929" x="9121775" y="4005263"/>
          <p14:tracePt t="43946" x="9166225" y="4005263"/>
          <p14:tracePt t="43962" x="9182100" y="3994150"/>
          <p14:tracePt t="43978" x="9209088" y="3987800"/>
          <p14:tracePt t="43996" x="9229725" y="3987800"/>
          <p14:tracePt t="44012" x="9240838" y="3983038"/>
          <p14:tracePt t="44145" x="9202738" y="3983038"/>
          <p14:tracePt t="44151" x="9197975" y="3983038"/>
          <p14:tracePt t="44162" x="9159875" y="3983038"/>
          <p14:tracePt t="44178" x="9085263" y="3994150"/>
          <p14:tracePt t="44195" x="8993188" y="3998913"/>
          <p14:tracePt t="44212" x="8874125" y="4005263"/>
          <p14:tracePt t="44228" x="8782050" y="4005263"/>
          <p14:tracePt t="44246" x="8748713" y="4005263"/>
          <p14:tracePt t="44262" x="8631238" y="4021138"/>
          <p14:tracePt t="44279" x="8586788" y="4021138"/>
          <p14:tracePt t="44295" x="8523288" y="4021138"/>
          <p14:tracePt t="44312" x="8467725" y="4021138"/>
          <p14:tracePt t="44329" x="8382000" y="4025900"/>
          <p14:tracePt t="44345" x="8323263" y="4037013"/>
          <p14:tracePt t="44362" x="8274050" y="4037013"/>
          <p14:tracePt t="44378" x="8204200" y="4037013"/>
          <p14:tracePt t="44395" x="8143875" y="4041775"/>
          <p14:tracePt t="44412" x="8078788" y="4041775"/>
          <p14:tracePt t="44429" x="8020050" y="4041775"/>
          <p14:tracePt t="44446" x="7993063" y="4041775"/>
          <p14:tracePt t="44462" x="7954963" y="4041775"/>
          <p14:tracePt t="44479" x="7912100" y="4041775"/>
          <p14:tracePt t="44495" x="7862888" y="4052888"/>
          <p14:tracePt t="44512" x="7847013" y="4059238"/>
          <p14:tracePt t="44530" x="7831138" y="4059238"/>
          <p14:tracePt t="44545" x="7820025" y="4064000"/>
          <p14:tracePt t="44562" x="7788275" y="4064000"/>
          <p14:tracePt t="44579" x="7761288" y="4064000"/>
          <p14:tracePt t="44595" x="7739063" y="4064000"/>
          <p14:tracePt t="44612" x="7732713" y="4064000"/>
          <p14:tracePt t="44749" x="7739063" y="4059238"/>
          <p14:tracePt t="44755" x="7743825" y="4059238"/>
          <p14:tracePt t="44765" x="7754938" y="4052888"/>
          <p14:tracePt t="44780" x="7761288" y="4052888"/>
          <p14:tracePt t="44795" x="7777163" y="4041775"/>
          <p14:tracePt t="44812" x="7797800" y="4041775"/>
          <p14:tracePt t="44829" x="7808913" y="4041775"/>
          <p14:tracePt t="44845" x="7820025" y="4037013"/>
          <p14:tracePt t="44863" x="7835900" y="4037013"/>
          <p14:tracePt t="44878" x="7842250" y="4037013"/>
          <p14:tracePt t="44895" x="7851775" y="4037013"/>
          <p14:tracePt t="44912" x="7885113" y="4032250"/>
          <p14:tracePt t="44928" x="7900988" y="4032250"/>
          <p14:tracePt t="44945" x="7916863" y="4025900"/>
          <p14:tracePt t="44962" x="7927975" y="4025900"/>
          <p14:tracePt t="44978" x="7959725" y="4025900"/>
          <p14:tracePt t="44996" x="7977188" y="4025900"/>
          <p14:tracePt t="45012" x="8004175" y="4010025"/>
          <p14:tracePt t="45029" x="8020050" y="4010025"/>
          <p14:tracePt t="45045" x="8069263" y="3998913"/>
          <p14:tracePt t="45062" x="8085138" y="3998913"/>
          <p14:tracePt t="45079" x="8105775" y="3987800"/>
          <p14:tracePt t="45095" x="8123238" y="3987800"/>
          <p14:tracePt t="45112" x="8143875" y="3987800"/>
          <p14:tracePt t="45128" x="8150225" y="3987800"/>
          <p14:tracePt t="45145" x="8159750" y="3987800"/>
          <p14:tracePt t="45162" x="8208963" y="3960813"/>
          <p14:tracePt t="45181" x="8269288" y="3960813"/>
          <p14:tracePt t="45195" x="8301038" y="3960813"/>
          <p14:tracePt t="45212" x="8350250" y="3960813"/>
          <p14:tracePt t="45230" x="8377238" y="3960813"/>
          <p14:tracePt t="45247" x="8447088" y="3960813"/>
          <p14:tracePt t="45262" x="8485188" y="3960813"/>
          <p14:tracePt t="45279" x="8555038" y="3960813"/>
          <p14:tracePt t="45295" x="8597900" y="3960813"/>
          <p14:tracePt t="45312" x="8647113" y="3960813"/>
          <p14:tracePt t="45329" x="8678863" y="3960813"/>
          <p14:tracePt t="45345" x="8694738" y="3960813"/>
          <p14:tracePt t="45362" x="8728075" y="3960813"/>
          <p14:tracePt t="45378" x="8782050" y="3960813"/>
          <p14:tracePt t="45395" x="8836025" y="3960813"/>
          <p14:tracePt t="45412" x="8874125" y="3960813"/>
          <p14:tracePt t="45429" x="8885238" y="3960813"/>
          <p14:tracePt t="45445" x="8912225" y="3960813"/>
          <p14:tracePt t="45462" x="8939213" y="3960813"/>
          <p14:tracePt t="45478" x="8993188" y="3960813"/>
          <p14:tracePt t="45496" x="9020175" y="3960813"/>
          <p14:tracePt t="45513" x="9051925" y="3960813"/>
          <p14:tracePt t="45529" x="9128125" y="3960813"/>
          <p14:tracePt t="45545" x="9170988" y="3960813"/>
          <p14:tracePt t="45562" x="9229725" y="3960813"/>
          <p14:tracePt t="45579" x="9278938" y="3960813"/>
          <p14:tracePt t="45595" x="9328150" y="3960813"/>
          <p14:tracePt t="45612" x="9371013" y="3960813"/>
          <p14:tracePt t="45628" x="9393238" y="3960813"/>
          <p14:tracePt t="45645" x="9420225" y="3960813"/>
          <p14:tracePt t="45662" x="9440863" y="3960813"/>
          <p14:tracePt t="45678" x="9463088" y="3960813"/>
          <p14:tracePt t="45696" x="9474200" y="3960813"/>
          <p14:tracePt t="45878" x="9478963" y="3960813"/>
          <p14:tracePt t="46408" x="9478963" y="3956050"/>
          <p14:tracePt t="46415" x="9478963" y="3951288"/>
          <p14:tracePt t="46424" x="9478963" y="3944938"/>
          <p14:tracePt t="46435" x="9483725" y="3940175"/>
          <p14:tracePt t="46462" x="9494838" y="3895725"/>
          <p14:tracePt t="46495" x="9505950" y="3848100"/>
          <p14:tracePt t="46528" x="9505950" y="3794125"/>
          <p14:tracePt t="46545" x="9505950" y="3771900"/>
          <p14:tracePt t="46562" x="9505950" y="3756025"/>
          <p14:tracePt t="46579" x="9505950" y="3751263"/>
          <p14:tracePt t="46595" x="9505950" y="3740150"/>
          <p14:tracePt t="46612" x="9505950" y="3724275"/>
          <p14:tracePt t="46628" x="9505950" y="3713163"/>
          <p14:tracePt t="46662" x="9505950" y="3697288"/>
          <p14:tracePt t="46678" x="9474200" y="3648075"/>
          <p14:tracePt t="46695" x="9429750" y="3605213"/>
          <p14:tracePt t="46712" x="9398000" y="3567113"/>
          <p14:tracePt t="46728" x="9321800" y="3497263"/>
          <p14:tracePt t="46745" x="9240838" y="3414713"/>
          <p14:tracePt t="46762" x="9166225" y="3355975"/>
          <p14:tracePt t="46779" x="9112250" y="3297238"/>
          <p14:tracePt t="46795" x="9031288" y="3225800"/>
          <p14:tracePt t="46812" x="8982075" y="3194050"/>
          <p14:tracePt t="46816" x="8966200" y="3178175"/>
          <p14:tracePt t="46828" x="8943975" y="3160713"/>
          <p14:tracePt t="46845" x="8921750" y="3151188"/>
          <p14:tracePt t="46862" x="8912225" y="3144838"/>
          <p14:tracePt t="46878" x="8901113" y="3128963"/>
          <p14:tracePt t="46896" x="8894763" y="3128963"/>
          <p14:tracePt t="46912" x="8890000" y="3128963"/>
          <p14:tracePt t="46929" x="8874125" y="3128963"/>
          <p14:tracePt t="46946" x="8847138" y="3124200"/>
          <p14:tracePt t="46962" x="8836025" y="3124200"/>
          <p14:tracePt t="46978" x="8813800" y="3124200"/>
          <p14:tracePt t="46996" x="8786813" y="3117850"/>
          <p14:tracePt t="47012" x="8782050" y="3117850"/>
          <p14:tracePt t="47030" x="8770938" y="3117850"/>
          <p14:tracePt t="47045" x="8748713" y="3117850"/>
          <p14:tracePt t="47062" x="8712200" y="3106738"/>
          <p14:tracePt t="47079" x="8640763" y="3097213"/>
          <p14:tracePt t="47095" x="8593138" y="3090863"/>
          <p14:tracePt t="47112" x="8566150" y="3079750"/>
          <p14:tracePt t="47129" x="8523288" y="3070225"/>
          <p14:tracePt t="47145" x="8467725" y="3052763"/>
          <p14:tracePt t="47162" x="8377238" y="3032125"/>
          <p14:tracePt t="47178" x="8285163" y="3009900"/>
          <p14:tracePt t="47195" x="8262938" y="3005138"/>
          <p14:tracePt t="47212" x="8224838" y="3005138"/>
          <p14:tracePt t="47228" x="8193088" y="3005138"/>
          <p14:tracePt t="47245" x="8170863" y="3005138"/>
          <p14:tracePt t="47262" x="8143875" y="3016250"/>
          <p14:tracePt t="47279" x="8112125" y="3043238"/>
          <p14:tracePt t="47295" x="8078788" y="3063875"/>
          <p14:tracePt t="47312" x="8069263" y="3074988"/>
          <p14:tracePt t="47329" x="8031163" y="3101975"/>
          <p14:tracePt t="47345" x="7997825" y="3133725"/>
          <p14:tracePt t="47362" x="7950200" y="3171825"/>
          <p14:tracePt t="47379" x="7927975" y="3194050"/>
          <p14:tracePt t="47395" x="7905750" y="3225800"/>
          <p14:tracePt t="47412" x="7874000" y="3263900"/>
          <p14:tracePt t="47429" x="7847013" y="3302000"/>
          <p14:tracePt t="47446" x="7804150" y="3371850"/>
          <p14:tracePt t="47462" x="7793038" y="3421063"/>
          <p14:tracePt t="47478" x="7781925" y="3436938"/>
          <p14:tracePt t="47495" x="7777163" y="3443288"/>
          <p14:tracePt t="47512" x="7770813" y="3490913"/>
          <p14:tracePt t="47529" x="7770813" y="3524250"/>
          <p14:tracePt t="47545" x="7781925" y="3571875"/>
          <p14:tracePt t="47562" x="7835900" y="3632200"/>
          <p14:tracePt t="47578" x="7905750" y="3675063"/>
          <p14:tracePt t="47595" x="7950200" y="3706813"/>
          <p14:tracePt t="47612" x="8020050" y="3724275"/>
          <p14:tracePt t="47629" x="8058150" y="3733800"/>
          <p14:tracePt t="47645" x="8089900" y="3733800"/>
          <p14:tracePt t="47662" x="8101013" y="3733800"/>
          <p14:tracePt t="47678" x="8105775" y="3733800"/>
          <p14:tracePt t="47762" x="8116888" y="3751263"/>
          <p14:tracePt t="47778" x="8116888" y="3760788"/>
          <p14:tracePt t="47795" x="8123238" y="3805238"/>
          <p14:tracePt t="47812" x="8132763" y="3848100"/>
          <p14:tracePt t="47829" x="8132763" y="3906838"/>
          <p14:tracePt t="47845" x="8154988" y="4005263"/>
          <p14:tracePt t="47862" x="8204200" y="4068763"/>
          <p14:tracePt t="47879" x="8235950" y="4106863"/>
          <p14:tracePt t="47895" x="8262938" y="4133850"/>
          <p14:tracePt t="47912" x="8301038" y="4156075"/>
          <p14:tracePt t="47928" x="8316913" y="4167188"/>
          <p14:tracePt t="47945" x="8339138" y="4183063"/>
          <p14:tracePt t="47962" x="8343900" y="4187825"/>
          <p14:tracePt t="47979" x="8366125" y="4205288"/>
          <p14:tracePt t="47995" x="8366125" y="4210050"/>
          <p14:tracePt t="48012" x="8370888" y="4214813"/>
          <p14:tracePt t="48048" x="8370888" y="4232275"/>
          <p14:tracePt t="48061" x="8382000" y="4259263"/>
          <p14:tracePt t="48079" x="8386763" y="4275138"/>
          <p14:tracePt t="48095" x="8393113" y="4279900"/>
          <p14:tracePt t="48112" x="8397875" y="4286250"/>
          <p14:tracePt t="48133" x="8404225" y="4295775"/>
          <p14:tracePt t="48145" x="8404225" y="4302125"/>
          <p14:tracePt t="48165" x="8408988" y="4313238"/>
          <p14:tracePt t="48178" x="8408988" y="4318000"/>
          <p14:tracePt t="48195" x="8408988" y="4329113"/>
          <p14:tracePt t="48212" x="8413750" y="4340225"/>
          <p14:tracePt t="48230" x="8413750" y="4349750"/>
          <p14:tracePt t="48256" x="8420100" y="4356100"/>
          <p14:tracePt t="48350" x="8424863" y="4356100"/>
          <p14:tracePt t="48360" x="8431213" y="4356100"/>
          <p14:tracePt t="48371" x="8447088" y="4356100"/>
          <p14:tracePt t="48378" x="8451850" y="4356100"/>
          <p14:tracePt t="48395" x="8474075" y="4356100"/>
          <p14:tracePt t="48412" x="8489950" y="4356100"/>
          <p14:tracePt t="48428" x="8523288" y="4356100"/>
          <p14:tracePt t="48445" x="8539163" y="4356100"/>
          <p14:tracePt t="48462" x="8570913" y="4340225"/>
          <p14:tracePt t="48478" x="8593138" y="4340225"/>
          <p14:tracePt t="48495" x="8651875" y="4329113"/>
          <p14:tracePt t="48513" x="8685213" y="4313238"/>
          <p14:tracePt t="48529" x="8689975" y="4313238"/>
          <p14:tracePt t="48545" x="8759825" y="4306888"/>
          <p14:tracePt t="48562" x="8777288" y="4302125"/>
          <p14:tracePt t="48579" x="8804275" y="4291013"/>
          <p14:tracePt t="48595" x="8831263" y="4286250"/>
          <p14:tracePt t="48612" x="8847138" y="4275138"/>
          <p14:tracePt t="48628" x="8851900" y="4268788"/>
          <p14:tracePt t="48645" x="8863013" y="4268788"/>
          <p14:tracePt t="48662" x="8874125" y="4264025"/>
          <p14:tracePt t="48678" x="8878888" y="4264025"/>
          <p14:tracePt t="48696" x="8878888" y="4259263"/>
          <p14:tracePt t="48805" x="8885238" y="4248150"/>
          <p14:tracePt t="48826" x="8890000" y="4241800"/>
          <p14:tracePt t="48929" x="8894763" y="4237038"/>
          <p14:tracePt t="48938" x="8912225" y="4221163"/>
          <p14:tracePt t="48962" x="8916988" y="4221163"/>
          <p14:tracePt t="52871" x="8916988" y="4214813"/>
          <p14:tracePt t="52884" x="8912225" y="4214813"/>
          <p14:tracePt t="52895" x="8905875" y="4214813"/>
          <p14:tracePt t="52899" x="8901113" y="4214813"/>
          <p14:tracePt t="52912" x="8894763" y="4214813"/>
          <p14:tracePt t="53334" x="8894763" y="4225925"/>
          <p14:tracePt t="53435" x="8894763" y="4232275"/>
          <p14:tracePt t="53570" x="8894763" y="4241800"/>
          <p14:tracePt t="53637" x="8894763" y="4248150"/>
          <p14:tracePt t="53662" x="8894763" y="4259263"/>
          <p14:tracePt t="53676" x="8894763" y="4264025"/>
          <p14:tracePt t="53682" x="8894763" y="4275138"/>
          <p14:tracePt t="53712" x="8894763" y="4295775"/>
          <p14:tracePt t="53746" x="8890000" y="4340225"/>
          <p14:tracePt t="53779" x="8878888" y="4398963"/>
          <p14:tracePt t="53796" x="8878888" y="4410075"/>
          <p14:tracePt t="53812" x="8878888" y="4425950"/>
          <p14:tracePt t="53816" x="8878888" y="4430713"/>
          <p14:tracePt t="53829" x="8878888" y="4437063"/>
          <p14:tracePt t="53862" x="8878888" y="4441825"/>
          <p14:tracePt t="53879" x="8878888" y="4448175"/>
          <p14:tracePt t="53896" x="8878888" y="4468813"/>
          <p14:tracePt t="54020" x="8878888" y="4475163"/>
          <p14:tracePt t="54061" x="8885238" y="4475163"/>
          <p14:tracePt t="54075" x="8890000" y="4475163"/>
          <p14:tracePt t="54096" x="8894763" y="4475163"/>
          <p14:tracePt t="54101" x="8901113" y="4475163"/>
          <p14:tracePt t="54116" x="8905875" y="4475163"/>
          <p14:tracePt t="54141" x="8912225" y="4475163"/>
          <p14:tracePt t="54151" x="8921750" y="4468813"/>
          <p14:tracePt t="54162" x="8928100" y="4464050"/>
          <p14:tracePt t="54178" x="8943975" y="4448175"/>
          <p14:tracePt t="54214" x="8948738" y="4437063"/>
          <p14:tracePt t="54243" x="8955088" y="4425950"/>
          <p14:tracePt t="54257" x="8955088" y="4421188"/>
          <p14:tracePt t="54288" x="8959850" y="4414838"/>
          <p14:tracePt t="54303" x="8959850" y="4410075"/>
          <p14:tracePt t="54314" x="8959850" y="4403725"/>
          <p14:tracePt t="54323" x="8959850" y="4398963"/>
          <p14:tracePt t="54329" x="8966200" y="4383088"/>
          <p14:tracePt t="54345" x="8970963" y="4367213"/>
          <p14:tracePt t="54362" x="8975725" y="4356100"/>
          <p14:tracePt t="54379" x="8975725" y="4349750"/>
          <p14:tracePt t="54395" x="8975725" y="4340225"/>
          <p14:tracePt t="54412" x="8975725" y="4333875"/>
          <p14:tracePt t="54434" x="8975725" y="4322763"/>
          <p14:tracePt t="54466" x="8975725" y="4318000"/>
          <p14:tracePt t="54480" x="8975725" y="4313238"/>
          <p14:tracePt t="54485" x="8975725" y="4306888"/>
          <p14:tracePt t="54505" x="8982075" y="4286250"/>
          <p14:tracePt t="54525" x="8982075" y="4275138"/>
          <p14:tracePt t="54535" x="8982075" y="4268788"/>
          <p14:tracePt t="54547" x="8982075" y="4264025"/>
          <p14:tracePt t="54562" x="8982075" y="4237038"/>
          <p14:tracePt t="54579" x="8982075" y="4225925"/>
          <p14:tracePt t="54595" x="8982075" y="4198938"/>
          <p14:tracePt t="54612" x="8982075" y="4167188"/>
          <p14:tracePt t="54629" x="8982075" y="4140200"/>
          <p14:tracePt t="54645" x="8982075" y="4117975"/>
          <p14:tracePt t="54662" x="8982075" y="4095750"/>
          <p14:tracePt t="54679" x="8966200" y="4086225"/>
          <p14:tracePt t="54695" x="8955088" y="4059238"/>
          <p14:tracePt t="54712" x="8948738" y="4048125"/>
          <p14:tracePt t="54729" x="8928100" y="4032250"/>
          <p14:tracePt t="54746" x="8901113" y="4010025"/>
          <p14:tracePt t="54762" x="8885238" y="4005263"/>
          <p14:tracePt t="54779" x="8831263" y="3994150"/>
          <p14:tracePt t="54795" x="8809038" y="3994150"/>
          <p14:tracePt t="54812" x="8786813" y="3994150"/>
          <p14:tracePt t="54829" x="8777288" y="3994150"/>
          <p14:tracePt t="54845" x="8748713" y="3994150"/>
          <p14:tracePt t="54862" x="8732838" y="3994150"/>
          <p14:tracePt t="54879" x="8712200" y="3994150"/>
          <p14:tracePt t="54896" x="8689975" y="4025900"/>
          <p14:tracePt t="54912" x="8674100" y="4041775"/>
          <p14:tracePt t="54929" x="8636000" y="4090988"/>
          <p14:tracePt t="54946" x="8636000" y="4133850"/>
          <p14:tracePt t="54962" x="8636000" y="4167188"/>
          <p14:tracePt t="54979" x="8636000" y="4205288"/>
          <p14:tracePt t="54997" x="8647113" y="4264025"/>
          <p14:tracePt t="55012" x="8651875" y="4291013"/>
          <p14:tracePt t="55029" x="8667750" y="4306888"/>
          <p14:tracePt t="55046" x="8678863" y="4322763"/>
          <p14:tracePt t="55080" x="8685213" y="4322763"/>
          <p14:tracePt t="55096" x="8694738" y="4322763"/>
          <p14:tracePt t="55112" x="8705850" y="4322763"/>
          <p14:tracePt t="55129" x="8743950" y="4322763"/>
          <p14:tracePt t="55145" x="8759825" y="4322763"/>
          <p14:tracePt t="55162" x="8797925" y="4322763"/>
          <p14:tracePt t="55179" x="8820150" y="4322763"/>
          <p14:tracePt t="55195" x="8840788" y="4322763"/>
          <p14:tracePt t="55212" x="8863013" y="4322763"/>
          <p14:tracePt t="55230" x="8885238" y="4322763"/>
          <p14:tracePt t="55245" x="8890000" y="4322763"/>
          <p14:tracePt t="55262" x="8894763" y="4322763"/>
          <p14:tracePt t="55280" x="8921750" y="4318000"/>
          <p14:tracePt t="55295" x="8928100" y="4313238"/>
          <p14:tracePt t="55312" x="8932863" y="4313238"/>
          <p14:tracePt t="55329" x="8948738" y="4295775"/>
          <p14:tracePt t="55345" x="8955088" y="4291013"/>
          <p14:tracePt t="55379" x="8966200" y="4275138"/>
          <p14:tracePt t="55472" x="8966200" y="4264025"/>
          <p14:tracePt t="55484" x="8970963" y="4259263"/>
          <p14:tracePt t="55589" x="8970963" y="4252913"/>
          <p14:tracePt t="55609" x="8970963" y="4248150"/>
          <p14:tracePt t="55635" x="8970963" y="4237038"/>
          <p14:tracePt t="55644" x="8970963" y="4232275"/>
          <p14:tracePt t="55659" x="8970963" y="4225925"/>
          <p14:tracePt t="55675" x="8970963" y="4221163"/>
          <p14:tracePt t="55689" x="8970963" y="4214813"/>
          <p14:tracePt t="55734" x="8970963" y="4210050"/>
          <p14:tracePt t="55745" x="8970963" y="4205288"/>
          <p14:tracePt t="55754" x="8970963" y="4194175"/>
          <p14:tracePt t="55765" x="8970963" y="4187825"/>
          <p14:tracePt t="55779" x="8970963" y="4183063"/>
          <p14:tracePt t="55796" x="8970963" y="4171950"/>
          <p14:tracePt t="55813" x="8959850" y="4160838"/>
          <p14:tracePt t="55830" x="8959850" y="4149725"/>
          <p14:tracePt t="55846" x="8955088" y="4133850"/>
          <p14:tracePt t="55862" x="8948738" y="4129088"/>
          <p14:tracePt t="55879" x="8948738" y="4122738"/>
          <p14:tracePt t="56004" x="8943975" y="4117975"/>
          <p14:tracePt t="56059" x="8939213" y="4106863"/>
          <p14:tracePt t="56205" x="8932863" y="4102100"/>
          <p14:tracePt t="56316" x="8916988" y="4102100"/>
          <p14:tracePt t="56364" x="8912225" y="4102100"/>
          <p14:tracePt t="56395" x="8905875" y="4102100"/>
          <p14:tracePt t="56406" x="8901113" y="4102100"/>
          <p14:tracePt t="56420" x="8901113" y="4095750"/>
          <p14:tracePt t="56445" x="8890000" y="4095750"/>
          <p14:tracePt t="56479" x="8836025" y="4086225"/>
          <p14:tracePt t="56512" x="8804275" y="4079875"/>
          <p14:tracePt t="56531" x="8766175" y="4075113"/>
          <p14:tracePt t="56546" x="8732838" y="4075113"/>
          <p14:tracePt t="56562" x="8721725" y="4068763"/>
          <p14:tracePt t="56579" x="8716963" y="4059238"/>
          <p14:tracePt t="56596" x="8701088" y="4059238"/>
          <p14:tracePt t="56612" x="8685213" y="4059238"/>
          <p14:tracePt t="56629" x="8674100" y="4059238"/>
          <p14:tracePt t="56646" x="8658225" y="4052888"/>
          <p14:tracePt t="56662" x="8636000" y="4052888"/>
          <p14:tracePt t="56680" x="8631238" y="4052888"/>
          <p14:tracePt t="56695" x="8609013" y="4052888"/>
          <p14:tracePt t="56712" x="8593138" y="4052888"/>
          <p14:tracePt t="56729" x="8559800" y="4059238"/>
          <p14:tracePt t="56746" x="8528050" y="4075113"/>
          <p14:tracePt t="56763" x="8512175" y="4086225"/>
          <p14:tracePt t="56779" x="8501063" y="4106863"/>
          <p14:tracePt t="56796" x="8474075" y="4129088"/>
          <p14:tracePt t="56813" x="8474075" y="4133850"/>
          <p14:tracePt t="56829" x="8451850" y="4171950"/>
          <p14:tracePt t="56845" x="8447088" y="4210050"/>
          <p14:tracePt t="56862" x="8440738" y="4237038"/>
          <p14:tracePt t="56879" x="8440738" y="4259263"/>
          <p14:tracePt t="56895" x="8440738" y="4286250"/>
          <p14:tracePt t="56912" x="8440738" y="4313238"/>
          <p14:tracePt t="56929" x="8440738" y="4333875"/>
          <p14:tracePt t="56946" x="8440738" y="4376738"/>
          <p14:tracePt t="56962" x="8440738" y="4410075"/>
          <p14:tracePt t="56982" x="8440738" y="4441825"/>
          <p14:tracePt t="56996" x="8440738" y="4459288"/>
          <p14:tracePt t="57012" x="8440738" y="4475163"/>
          <p14:tracePt t="57029" x="8440738" y="4491038"/>
          <p14:tracePt t="57045" x="8440738" y="4513263"/>
          <p14:tracePt t="57063" x="8440738" y="4522788"/>
          <p14:tracePt t="57079" x="8440738" y="4529138"/>
          <p14:tracePt t="57095" x="8447088" y="4549775"/>
          <p14:tracePt t="57112" x="8451850" y="4560888"/>
          <p14:tracePt t="57129" x="8458200" y="4572000"/>
          <p14:tracePt t="57145" x="8458200" y="4583113"/>
          <p14:tracePt t="57162" x="8467725" y="4598988"/>
          <p14:tracePt t="57179" x="8474075" y="4603750"/>
          <p14:tracePt t="57196" x="8485188" y="4610100"/>
          <p14:tracePt t="57212" x="8489950" y="4614863"/>
          <p14:tracePt t="57246" x="8501063" y="4625975"/>
          <p14:tracePt t="57263" x="8505825" y="4637088"/>
          <p14:tracePt t="57305" x="8512175" y="4641850"/>
          <p14:tracePt t="57325" x="8523288" y="4641850"/>
          <p14:tracePt t="57330" x="8528050" y="4648200"/>
          <p14:tracePt t="57350" x="8532813" y="4648200"/>
          <p14:tracePt t="57362" x="8555038" y="4648200"/>
          <p14:tracePt t="57379" x="8577263" y="4648200"/>
          <p14:tracePt t="57395" x="8604250" y="4652963"/>
          <p14:tracePt t="57412" x="8624888" y="4652963"/>
          <p14:tracePt t="57429" x="8658225" y="4652963"/>
          <p14:tracePt t="57445" x="8694738" y="4652963"/>
          <p14:tracePt t="57478" x="8712200" y="4652963"/>
          <p14:tracePt t="57497" x="8716963" y="4652963"/>
          <p14:tracePt t="57512" x="8721725" y="4652963"/>
          <p14:tracePt t="57672" x="8732838" y="4652963"/>
          <p14:tracePt t="57788" x="8732838" y="4641850"/>
          <p14:tracePt t="57827" x="8732838" y="4637088"/>
          <p14:tracePt t="57839" x="8732838" y="4630738"/>
          <p14:tracePt t="57869" x="8732838" y="4625975"/>
          <p14:tracePt t="57909" x="8732838" y="4621213"/>
          <p14:tracePt t="57922" x="8732838" y="4614863"/>
          <p14:tracePt t="57931" x="8721725" y="4598988"/>
          <p14:tracePt t="57945" x="8716963" y="4587875"/>
          <p14:tracePt t="57962" x="8705850" y="4576763"/>
          <p14:tracePt t="58071" x="8701088" y="4572000"/>
          <p14:tracePt t="58080" x="8694738" y="4567238"/>
          <p14:tracePt t="58212" x="8694738" y="4556125"/>
          <p14:tracePt t="58223" x="8694738" y="4549775"/>
          <p14:tracePt t="58229" x="8694738" y="4545013"/>
          <p14:tracePt t="58246" x="8705850" y="4522788"/>
          <p14:tracePt t="58263" x="8716963" y="4491038"/>
          <p14:tracePt t="58279" x="8732838" y="4479925"/>
          <p14:tracePt t="58295" x="8739188" y="4468813"/>
          <p14:tracePt t="58312" x="8748713" y="4448175"/>
          <p14:tracePt t="58332" x="8755063" y="4441825"/>
          <p14:tracePt t="58345" x="8759825" y="4437063"/>
          <p14:tracePt t="58362" x="8770938" y="4421188"/>
          <p14:tracePt t="58379" x="8782050" y="4398963"/>
          <p14:tracePt t="58395" x="8786813" y="4383088"/>
          <p14:tracePt t="58412" x="8797925" y="4349750"/>
          <p14:tracePt t="58429" x="8809038" y="4329113"/>
          <p14:tracePt t="58445" x="8813800" y="4295775"/>
          <p14:tracePt t="58462" x="8824913" y="4275138"/>
          <p14:tracePt t="58479" x="8824913" y="4241800"/>
          <p14:tracePt t="58496" x="8824913" y="4225925"/>
          <p14:tracePt t="58513" x="8824913" y="4198938"/>
          <p14:tracePt t="58529" x="8824913" y="4194175"/>
          <p14:tracePt t="58546" x="8809038" y="4171950"/>
          <p14:tracePt t="58562" x="8766175" y="4122738"/>
          <p14:tracePt t="58579" x="8689975" y="4090988"/>
          <p14:tracePt t="58595" x="8631238" y="4068763"/>
          <p14:tracePt t="58612" x="8582025" y="4037013"/>
          <p14:tracePt t="58629" x="8467725" y="4010025"/>
          <p14:tracePt t="58645" x="8424863" y="3978275"/>
          <p14:tracePt t="58662" x="8397875" y="3971925"/>
          <p14:tracePt t="58679" x="8382000" y="3960813"/>
          <p14:tracePt t="58695" x="8355013" y="3951288"/>
          <p14:tracePt t="58712" x="8350250" y="3944938"/>
          <p14:tracePt t="58731" x="8332788" y="3929063"/>
          <p14:tracePt t="58746" x="8328025" y="3922713"/>
          <p14:tracePt t="58763" x="8316913" y="3917950"/>
          <p14:tracePt t="58779" x="8312150" y="3913188"/>
          <p14:tracePt t="58849" x="8305800" y="3906838"/>
          <p14:tracePt t="58889" x="8301038" y="3906838"/>
          <p14:tracePt t="58899" x="8289925" y="3906838"/>
          <p14:tracePt t="58907" x="8285163" y="3902075"/>
          <p14:tracePt t="58921" x="8278813" y="3895725"/>
          <p14:tracePt t="58935" x="8274050" y="3886200"/>
          <p14:tracePt t="58948" x="8269288" y="3886200"/>
          <p14:tracePt t="58962" x="8262938" y="3879850"/>
          <p14:tracePt t="58979" x="8251825" y="3868738"/>
          <p14:tracePt t="58996" x="8240713" y="3859213"/>
          <p14:tracePt t="59013" x="8240713" y="3852863"/>
          <p14:tracePt t="59029" x="8220075" y="3836988"/>
          <p14:tracePt t="59045" x="8197850" y="3832225"/>
          <p14:tracePt t="59063" x="8166100" y="3821113"/>
          <p14:tracePt t="59079" x="8123238" y="3810000"/>
          <p14:tracePt t="59095" x="8105775" y="3810000"/>
          <p14:tracePt t="59112" x="8047038" y="3810000"/>
          <p14:tracePt t="59129" x="7997825" y="3810000"/>
          <p14:tracePt t="59145" x="7981950" y="3810000"/>
          <p14:tracePt t="59266" x="7981950" y="3798888"/>
          <p14:tracePt t="59277" x="8004175" y="3794125"/>
          <p14:tracePt t="59283" x="8015288" y="3787775"/>
          <p14:tracePt t="59295" x="8024813" y="3778250"/>
          <p14:tracePt t="59312" x="8062913" y="3767138"/>
          <p14:tracePt t="59317" x="8074025" y="3767138"/>
          <p14:tracePt t="59329" x="8096250" y="3756025"/>
          <p14:tracePt t="59345" x="8132763" y="3744913"/>
          <p14:tracePt t="59362" x="8150225" y="3744913"/>
          <p14:tracePt t="59379" x="8166100" y="3744913"/>
          <p14:tracePt t="59396" x="8204200" y="3744913"/>
          <p14:tracePt t="59412" x="8224838" y="3744913"/>
          <p14:tracePt t="59429" x="8251825" y="3744913"/>
          <p14:tracePt t="59446" x="8296275" y="3744913"/>
          <p14:tracePt t="59462" x="8328025" y="3744913"/>
          <p14:tracePt t="59479" x="8350250" y="3744913"/>
          <p14:tracePt t="59496" x="8377238" y="3751263"/>
          <p14:tracePt t="59512" x="8413750" y="3756025"/>
          <p14:tracePt t="59529" x="8431213" y="3756025"/>
          <p14:tracePt t="59546" x="8474075" y="3756025"/>
          <p14:tracePt t="59562" x="8505825" y="3756025"/>
          <p14:tracePt t="59579" x="8523288" y="3760788"/>
          <p14:tracePt t="59596" x="8613775" y="3778250"/>
          <p14:tracePt t="59612" x="8658225" y="3778250"/>
          <p14:tracePt t="59629" x="8721725" y="3783013"/>
          <p14:tracePt t="59646" x="8766175" y="3805238"/>
          <p14:tracePt t="59662" x="8824913" y="3810000"/>
          <p14:tracePt t="59679" x="8836025" y="3810000"/>
          <p14:tracePt t="59695" x="8858250" y="3814763"/>
          <p14:tracePt t="59712" x="8874125" y="3814763"/>
          <p14:tracePt t="59731" x="8885238" y="3814763"/>
          <p14:tracePt t="59746" x="8901113" y="3821113"/>
          <p14:tracePt t="59762" x="8905875" y="3821113"/>
          <p14:tracePt t="59779" x="8921750" y="3821113"/>
          <p14:tracePt t="59796" x="8943975" y="3825875"/>
          <p14:tracePt t="59812" x="8955088" y="3832225"/>
          <p14:tracePt t="59817" x="8975725" y="3832225"/>
          <p14:tracePt t="59829" x="9009063" y="3832225"/>
          <p14:tracePt t="59845" x="9036050" y="3836988"/>
          <p14:tracePt t="59862" x="9047163" y="3836988"/>
          <p14:tracePt t="59879" x="9078913" y="3848100"/>
          <p14:tracePt t="59895" x="9128125" y="3852863"/>
          <p14:tracePt t="59912" x="9166225" y="3859213"/>
          <p14:tracePt t="59929" x="9202738" y="3859213"/>
          <p14:tracePt t="59945" x="9240838" y="3859213"/>
          <p14:tracePt t="59962" x="9247188" y="3859213"/>
          <p14:tracePt t="59980" x="9263063" y="3859213"/>
          <p14:tracePt t="59996" x="9290050" y="3859213"/>
          <p14:tracePt t="60013" x="9317038" y="3859213"/>
          <p14:tracePt t="60031" x="9339263" y="3859213"/>
          <p14:tracePt t="60046" x="9348788" y="3859213"/>
          <p14:tracePt t="60062" x="9382125" y="3859213"/>
          <p14:tracePt t="60079" x="9402763" y="3859213"/>
          <p14:tracePt t="60096" x="9420225" y="3859213"/>
          <p14:tracePt t="60112" x="9456738" y="3863975"/>
          <p14:tracePt t="60129" x="9474200" y="3868738"/>
          <p14:tracePt t="60146" x="9505950" y="3875088"/>
          <p14:tracePt t="60162" x="9532938" y="3875088"/>
          <p14:tracePt t="60179" x="9571038" y="3879850"/>
          <p14:tracePt t="60196" x="9602788" y="3902075"/>
          <p14:tracePt t="60212" x="9620250" y="3902075"/>
          <p14:tracePt t="60230" x="9674225" y="3913188"/>
          <p14:tracePt t="60246" x="9694863" y="3917950"/>
          <p14:tracePt t="60262" x="9737725" y="3922713"/>
          <p14:tracePt t="60279" x="9786938" y="3940175"/>
          <p14:tracePt t="60295" x="9825038" y="3944938"/>
          <p14:tracePt t="60313" x="9879013" y="3967163"/>
          <p14:tracePt t="60317" x="9894888" y="3971925"/>
          <p14:tracePt t="60329" x="9921875" y="3983038"/>
          <p14:tracePt t="60345" x="9948863" y="3994150"/>
          <p14:tracePt t="60362" x="9998075" y="4025900"/>
          <p14:tracePt t="60379" x="10052050" y="4041775"/>
          <p14:tracePt t="60395" x="10090150" y="4059238"/>
          <p14:tracePt t="60412" x="10110788" y="4068763"/>
          <p14:tracePt t="60429" x="10121900" y="4068763"/>
          <p14:tracePt t="60445" x="10155238" y="4090988"/>
          <p14:tracePt t="60462" x="10182225" y="4102100"/>
          <p14:tracePt t="60479" x="10202863" y="4106863"/>
          <p14:tracePt t="60496" x="10218738" y="4106863"/>
          <p14:tracePt t="60512" x="10283825" y="4133850"/>
          <p14:tracePt t="60529" x="10301288" y="4133850"/>
          <p14:tracePt t="60545" x="10333038" y="4144963"/>
          <p14:tracePt t="60562" x="10355263" y="4149725"/>
          <p14:tracePt t="60579" x="10382250" y="4149725"/>
          <p14:tracePt t="60596" x="10398125" y="4149725"/>
          <p14:tracePt t="60612" x="10409238" y="4149725"/>
          <p14:tracePt t="60629" x="10414000" y="4149725"/>
          <p14:tracePt t="60646" x="10440988" y="4149725"/>
          <p14:tracePt t="60662" x="10479088" y="4149725"/>
          <p14:tracePt t="60679" x="10510838" y="4149725"/>
          <p14:tracePt t="60696" x="10555288" y="4149725"/>
          <p14:tracePt t="60712" x="10587038" y="4149725"/>
          <p14:tracePt t="60729" x="10609263" y="4149725"/>
          <p14:tracePt t="60747" x="10636250" y="4149725"/>
          <p14:tracePt t="60762" x="10679113" y="4149725"/>
          <p14:tracePt t="60779" x="10706100" y="4149725"/>
          <p14:tracePt t="60795" x="10753725" y="4149725"/>
          <p14:tracePt t="60813" x="10780713" y="4149725"/>
          <p14:tracePt t="60829" x="10791825" y="4149725"/>
          <p14:tracePt t="60846" x="10814050" y="4149725"/>
          <p14:tracePt t="60862" x="10852150" y="4149725"/>
          <p14:tracePt t="60879" x="10872788" y="4149725"/>
          <p14:tracePt t="60896" x="10890250" y="4149725"/>
          <p14:tracePt t="60912" x="10895013" y="4149725"/>
          <p14:tracePt t="60929" x="10926763" y="4149725"/>
          <p14:tracePt t="60945" x="10937875" y="4149725"/>
          <p14:tracePt t="60962" x="10944225" y="4149725"/>
          <p14:tracePt t="60979" x="10953750" y="4149725"/>
          <p14:tracePt t="60996" x="10960100" y="4149725"/>
          <p14:tracePt t="61013" x="10971213" y="4149725"/>
          <p14:tracePt t="61029" x="10987088" y="4149725"/>
          <p14:tracePt t="61046" x="11007725" y="4149725"/>
          <p14:tracePt t="61062" x="11025188" y="4149725"/>
          <p14:tracePt t="61079" x="11029950" y="4149725"/>
          <p14:tracePt t="61825" x="11034713" y="4149725"/>
          <p14:tracePt t="62042" x="11034713" y="4156075"/>
          <p14:tracePt t="62066" x="11034713" y="4160838"/>
          <p14:tracePt t="62076" x="11029950" y="4160838"/>
          <p14:tracePt t="62080" x="11025188" y="4167188"/>
          <p14:tracePt t="62101" x="11002963" y="4176713"/>
          <p14:tracePt t="62112" x="10998200" y="4183063"/>
          <p14:tracePt t="62146" x="10991850" y="4187825"/>
          <p14:tracePt t="62243" x="10987088" y="4187825"/>
          <p14:tracePt t="62264" x="10975975" y="4187825"/>
          <p14:tracePt t="62283" x="10971213" y="4187825"/>
          <p14:tracePt t="62295" x="10960100" y="4187825"/>
          <p14:tracePt t="62312" x="10948988" y="4187825"/>
          <p14:tracePt t="62318" x="10944225" y="4187825"/>
          <p14:tracePt t="62331" x="10937875" y="4187825"/>
          <p14:tracePt t="62345" x="10926763" y="4187825"/>
          <p14:tracePt t="62362" x="10910888" y="4187825"/>
          <p14:tracePt t="62379" x="10906125" y="4187825"/>
          <p14:tracePt t="62396" x="10890250" y="4187825"/>
          <p14:tracePt t="62412" x="10879138" y="4187825"/>
          <p14:tracePt t="62429" x="10856913" y="4187825"/>
          <p14:tracePt t="62445" x="10836275" y="4187825"/>
          <p14:tracePt t="62462" x="10809288" y="4171950"/>
          <p14:tracePt t="62479" x="10787063" y="4171950"/>
          <p14:tracePt t="62496" x="10764838" y="4171950"/>
          <p14:tracePt t="62512" x="10721975" y="4171950"/>
          <p14:tracePt t="62529" x="10706100" y="4171950"/>
          <p14:tracePt t="62546" x="10694988" y="4171950"/>
          <p14:tracePt t="62562" x="10690225" y="4171950"/>
          <p14:tracePt t="62859" x="10683875" y="4171950"/>
          <p14:tracePt t="62868" x="10652125" y="4171950"/>
          <p14:tracePt t="62879" x="10641013" y="4171950"/>
          <p14:tracePt t="62896" x="10582275" y="4171950"/>
          <p14:tracePt t="62912" x="10398125" y="4171950"/>
          <p14:tracePt t="62929" x="10245725" y="4171950"/>
          <p14:tracePt t="62946" x="10063163" y="4171950"/>
          <p14:tracePt t="62962" x="9944100" y="4171950"/>
          <p14:tracePt t="62979" x="9793288" y="4171950"/>
          <p14:tracePt t="62996" x="9717088" y="4156075"/>
          <p14:tracePt t="63013" x="9701213" y="4149725"/>
          <p14:tracePt t="63029" x="9690100" y="4149725"/>
          <p14:tracePt t="63079" x="9683750" y="4149725"/>
          <p14:tracePt t="63085" x="9678988" y="4144963"/>
          <p14:tracePt t="63096" x="9674225" y="4144963"/>
          <p14:tracePt t="63112" x="9652000" y="4133850"/>
          <p14:tracePt t="63129" x="9629775" y="4129088"/>
          <p14:tracePt t="63146" x="9609138" y="4122738"/>
          <p14:tracePt t="63162" x="9566275" y="4117975"/>
          <p14:tracePt t="63179" x="9539288" y="4106863"/>
          <p14:tracePt t="63252" x="9532938" y="4102100"/>
          <p14:tracePt t="63273" x="9532938" y="4090988"/>
          <p14:tracePt t="63278" x="9532938" y="4079875"/>
          <p14:tracePt t="63291" x="9532938" y="4075113"/>
          <p14:tracePt t="63301" x="9532938" y="4064000"/>
          <p14:tracePt t="63314" x="9532938" y="4041775"/>
          <p14:tracePt t="63332" x="9548813" y="4025900"/>
          <p14:tracePt t="63353" x="9555163" y="4014788"/>
          <p14:tracePt t="63373" x="9559925" y="4010025"/>
          <p14:tracePt t="63485" x="9559925" y="4005263"/>
          <p14:tracePt t="63503" x="9566275" y="3994150"/>
          <p14:tracePt t="63600" x="9571038" y="3987800"/>
          <p14:tracePt t="63615" x="9571038" y="3983038"/>
          <p14:tracePt t="63624" x="9575800" y="3983038"/>
          <p14:tracePt t="63635" x="9582150" y="3971925"/>
          <p14:tracePt t="63649" x="9582150" y="3967163"/>
          <p14:tracePt t="63662" x="9582150" y="3944938"/>
          <p14:tracePt t="63679" x="9586913" y="3929063"/>
          <p14:tracePt t="63696" x="9586913" y="3922713"/>
          <p14:tracePt t="63712" x="9593263" y="3906838"/>
          <p14:tracePt t="63730" x="9593263" y="3902075"/>
          <p14:tracePt t="63762" x="9593263" y="3895725"/>
          <p14:tracePt t="63838" x="9593263" y="3890963"/>
          <p14:tracePt t="63872" x="9598025" y="3886200"/>
          <p14:tracePt t="63880" x="9602788" y="3879850"/>
          <p14:tracePt t="63907" x="9609138" y="3875088"/>
          <p14:tracePt t="63927" x="9613900" y="3875088"/>
          <p14:tracePt t="63945" x="9620250" y="3863975"/>
          <p14:tracePt t="63956" x="9629775" y="3859213"/>
          <p14:tracePt t="63966" x="9636125" y="3859213"/>
          <p14:tracePt t="63984" x="9640888" y="3859213"/>
          <p14:tracePt t="64012" x="9647238" y="3852863"/>
          <p14:tracePt t="64033" x="9652000" y="3852863"/>
          <p14:tracePt t="64082" x="9663113" y="3848100"/>
          <p14:tracePt t="64252" x="9667875" y="3848100"/>
          <p14:tracePt t="64275" x="9674225" y="3848100"/>
          <p14:tracePt t="64292" x="9678988" y="3863975"/>
          <p14:tracePt t="64321" x="9678988" y="3868738"/>
          <p14:tracePt t="64331" x="9678988" y="3875088"/>
          <p14:tracePt t="64350" x="9683750" y="3879850"/>
          <p14:tracePt t="64381" x="9683750" y="3886200"/>
          <p14:tracePt t="64405" x="9690100" y="3890963"/>
          <p14:tracePt t="64758" x="9694863" y="3902075"/>
          <p14:tracePt t="64764" x="9701213" y="3906838"/>
          <p14:tracePt t="64768" x="9701213" y="3913188"/>
          <p14:tracePt t="64780" x="9701213" y="3917950"/>
          <p14:tracePt t="64796" x="9717088" y="3933825"/>
          <p14:tracePt t="64813" x="9717088" y="3951288"/>
          <p14:tracePt t="64829" x="9721850" y="3960813"/>
          <p14:tracePt t="64863" x="9728200" y="3978275"/>
          <p14:tracePt t="64895" x="9728200" y="3994150"/>
          <p14:tracePt t="64929" x="9728200" y="4010025"/>
          <p14:tracePt t="64946" x="9728200" y="4021138"/>
          <p14:tracePt t="64962" x="9728200" y="4037013"/>
          <p14:tracePt t="64979" x="9728200" y="4052888"/>
          <p14:tracePt t="64996" x="9728200" y="4075113"/>
          <p14:tracePt t="65013" x="9728200" y="4106863"/>
          <p14:tracePt t="65030" x="9728200" y="4122738"/>
          <p14:tracePt t="65045" x="9728200" y="4144963"/>
          <p14:tracePt t="65063" x="9728200" y="4160838"/>
          <p14:tracePt t="65079" x="9728200" y="4176713"/>
          <p14:tracePt t="65096" x="9728200" y="4187825"/>
          <p14:tracePt t="65112" x="9717088" y="4214813"/>
          <p14:tracePt t="65129" x="9717088" y="4221163"/>
          <p14:tracePt t="65162" x="9717088" y="4225925"/>
          <p14:tracePt t="65179" x="9717088" y="4232275"/>
          <p14:tracePt t="65195" x="9710738" y="4248150"/>
          <p14:tracePt t="65212" x="9710738" y="4264025"/>
          <p14:tracePt t="65231" x="9710738" y="4275138"/>
          <p14:tracePt t="65246" x="9710738" y="4286250"/>
          <p14:tracePt t="66371" x="9710738" y="4291013"/>
          <p14:tracePt t="66426" x="9717088" y="4291013"/>
          <p14:tracePt t="66436" x="9728200" y="4291013"/>
          <p14:tracePt t="66452" x="9737725" y="4291013"/>
          <p14:tracePt t="66462" x="9755188" y="4286250"/>
          <p14:tracePt t="66496" x="9798050" y="4286250"/>
          <p14:tracePt t="66529" x="9813925" y="4286250"/>
          <p14:tracePt t="66563" x="9840913" y="4279900"/>
          <p14:tracePt t="66581" x="9879013" y="4279900"/>
          <p14:tracePt t="66596" x="9910763" y="4279900"/>
          <p14:tracePt t="66612" x="9964738" y="4279900"/>
          <p14:tracePt t="66629" x="9986963" y="4279900"/>
          <p14:tracePt t="66646" x="10029825" y="4275138"/>
          <p14:tracePt t="66662" x="10047288" y="4275138"/>
          <p14:tracePt t="66679" x="10052050" y="4275138"/>
          <p14:tracePt t="66695" x="10074275" y="4275138"/>
          <p14:tracePt t="66712" x="10094913" y="4275138"/>
          <p14:tracePt t="66729" x="10106025" y="4275138"/>
          <p14:tracePt t="66747" x="10117138" y="4275138"/>
          <p14:tracePt t="66763" x="10121900" y="4275138"/>
          <p14:tracePt t="66797" x="10133013" y="4275138"/>
          <p14:tracePt t="66835" x="10137775" y="4275138"/>
          <p14:tracePt t="66857" x="10144125" y="4275138"/>
          <p14:tracePt t="71209" x="10155238" y="4275138"/>
          <p14:tracePt t="71586" x="10155238" y="4279900"/>
          <p14:tracePt t="71591" x="10148888" y="4286250"/>
          <p14:tracePt t="71601" x="10148888" y="4291013"/>
          <p14:tracePt t="71613" x="10144125" y="4302125"/>
          <p14:tracePt t="71629" x="10137775" y="4313238"/>
          <p14:tracePt t="71646" x="10137775" y="4318000"/>
          <p14:tracePt t="71663" x="10133013" y="4333875"/>
          <p14:tracePt t="71679" x="10133013" y="4344988"/>
          <p14:tracePt t="71713" x="10133013" y="4349750"/>
          <p14:tracePt t="71924" x="10121900" y="4360863"/>
          <p14:tracePt t="72323" x="10121900" y="4349750"/>
          <p14:tracePt t="72332" x="10121900" y="4340225"/>
          <p14:tracePt t="72349" x="10121900" y="4333875"/>
          <p14:tracePt t="72358" x="10121900" y="4322763"/>
          <p14:tracePt t="72373" x="10121900" y="4313238"/>
          <p14:tracePt t="72383" x="10121900" y="4306888"/>
          <p14:tracePt t="72396" x="10121900" y="4286250"/>
          <p14:tracePt t="72412" x="10121900" y="4275138"/>
          <p14:tracePt t="72446" x="10121900" y="4232275"/>
          <p14:tracePt t="72479" x="10121900" y="4205288"/>
          <p14:tracePt t="72512" x="10121900" y="4187825"/>
          <p14:tracePt t="72529" x="10121900" y="4183063"/>
          <p14:tracePt t="72546" x="10121900" y="4167188"/>
          <p14:tracePt t="72563" x="10121900" y="4156075"/>
          <p14:tracePt t="72579" x="10121900" y="4149725"/>
          <p14:tracePt t="72596" x="10121900" y="4140200"/>
          <p14:tracePt t="72612" x="10121900" y="4122738"/>
          <p14:tracePt t="72629" x="10121900" y="4102100"/>
          <p14:tracePt t="72646" x="10117138" y="4079875"/>
          <p14:tracePt t="72662" x="10101263" y="4041775"/>
          <p14:tracePt t="72679" x="10079038" y="3960813"/>
          <p14:tracePt t="72696" x="10063163" y="3902075"/>
          <p14:tracePt t="72712" x="10056813" y="3890963"/>
          <p14:tracePt t="72729" x="10047288" y="3863975"/>
          <p14:tracePt t="72763" x="10047288" y="3852863"/>
          <p14:tracePt t="72779" x="10047288" y="3841750"/>
          <p14:tracePt t="72823" x="10047288" y="3836988"/>
          <p14:tracePt t="72893" x="10047288" y="3832225"/>
          <p14:tracePt t="72903" x="10047288" y="3825875"/>
          <p14:tracePt t="72964" x="10047288" y="3821113"/>
          <p14:tracePt t="72980" x="10047288" y="3810000"/>
          <p14:tracePt t="72999" x="10047288" y="3805238"/>
          <p14:tracePt t="73019" x="10047288" y="3798888"/>
          <p14:tracePt t="73297" x="10056813" y="3798888"/>
          <p14:tracePt t="73312" x="10063163" y="3798888"/>
          <p14:tracePt t="73328" x="10067925" y="3798888"/>
          <p14:tracePt t="73337" x="10074275" y="3798888"/>
          <p14:tracePt t="73346" x="10083800" y="3798888"/>
          <p14:tracePt t="73362" x="10094913" y="3798888"/>
          <p14:tracePt t="73379" x="10101263" y="3798888"/>
          <p14:tracePt t="73396" x="10106025" y="3798888"/>
          <p14:tracePt t="73469" x="10110788" y="3798888"/>
          <p14:tracePt t="73485" x="10117138" y="3798888"/>
          <p14:tracePt t="73500" x="10128250" y="3798888"/>
          <p14:tracePt t="73509" x="10137775" y="3810000"/>
          <p14:tracePt t="73523" x="10144125" y="3810000"/>
          <p14:tracePt t="73539" x="10155238" y="3814763"/>
          <p14:tracePt t="73549" x="10160000" y="3825875"/>
          <p14:tracePt t="73563" x="10171113" y="3841750"/>
          <p14:tracePt t="73584" x="10175875" y="3859213"/>
          <p14:tracePt t="73596" x="10182225" y="3879850"/>
          <p14:tracePt t="73612" x="10182225" y="3913188"/>
          <p14:tracePt t="73629" x="10182225" y="3940175"/>
          <p14:tracePt t="73646" x="10186988" y="3978275"/>
          <p14:tracePt t="73662" x="10186988" y="3994150"/>
          <p14:tracePt t="73679" x="10186988" y="4010025"/>
          <p14:tracePt t="73695" x="10186988" y="4021138"/>
          <p14:tracePt t="73712" x="10186988" y="4025900"/>
          <p14:tracePt t="73730" x="10191750" y="4037013"/>
          <p14:tracePt t="73746" x="10191750" y="4048125"/>
          <p14:tracePt t="73763" x="10191750" y="4059238"/>
          <p14:tracePt t="73796" x="10198100" y="4068763"/>
          <p14:tracePt t="74208" x="10198100" y="4075113"/>
          <p14:tracePt t="74224" x="10186988" y="4079875"/>
          <p14:tracePt t="74230" x="10182225" y="4090988"/>
          <p14:tracePt t="74239" x="10171113" y="4095750"/>
          <p14:tracePt t="74246" x="10160000" y="4106863"/>
          <p14:tracePt t="74263" x="10121900" y="4133850"/>
          <p14:tracePt t="74279" x="10025063" y="4221163"/>
          <p14:tracePt t="74313" x="9867900" y="4371975"/>
          <p14:tracePt t="74318" x="9836150" y="4403725"/>
          <p14:tracePt t="74346" x="9786938" y="4502150"/>
          <p14:tracePt t="74379" x="9717088" y="4603750"/>
          <p14:tracePt t="74396" x="9717088" y="4614863"/>
          <p14:tracePt t="74412" x="9710738" y="4625975"/>
          <p14:tracePt t="74574" x="9710738" y="4630738"/>
          <p14:tracePt t="74593" x="9717088" y="4630738"/>
          <p14:tracePt t="74609" x="9721850" y="4614863"/>
          <p14:tracePt t="74619" x="9737725" y="4603750"/>
          <p14:tracePt t="74629" x="9748838" y="4583113"/>
          <p14:tracePt t="74646" x="9771063" y="4556125"/>
          <p14:tracePt t="74662" x="9786938" y="4533900"/>
          <p14:tracePt t="74679" x="9798050" y="4513263"/>
          <p14:tracePt t="74696" x="9820275" y="4486275"/>
          <p14:tracePt t="74712" x="9820275" y="4479925"/>
          <p14:tracePt t="74730" x="9820275" y="4468813"/>
          <p14:tracePt t="74746" x="9820275" y="4459288"/>
          <p14:tracePt t="74763" x="9820275" y="4448175"/>
          <p14:tracePt t="74780" x="9820275" y="4437063"/>
          <p14:tracePt t="74796" x="9820275" y="4410075"/>
          <p14:tracePt t="74813" x="9820275" y="4394200"/>
          <p14:tracePt t="74819" x="9820275" y="4371975"/>
          <p14:tracePt t="74829" x="9820275" y="4360863"/>
          <p14:tracePt t="74846" x="9798050" y="4291013"/>
          <p14:tracePt t="74862" x="9748838" y="4225925"/>
          <p14:tracePt t="74879" x="9710738" y="4183063"/>
          <p14:tracePt t="74896" x="9690100" y="4167188"/>
          <p14:tracePt t="74912" x="9652000" y="4122738"/>
          <p14:tracePt t="74929" x="9647238" y="4113213"/>
          <p14:tracePt t="74946" x="9640888" y="4106863"/>
          <p14:tracePt t="74963" x="9629775" y="4090988"/>
          <p14:tracePt t="74981" x="9625013" y="4090988"/>
          <p14:tracePt t="74996" x="9625013" y="4086225"/>
          <p14:tracePt t="75013" x="9620250" y="4075113"/>
          <p14:tracePt t="75037" x="9620250" y="4068763"/>
          <p14:tracePt t="75050" x="9620250" y="4064000"/>
          <p14:tracePt t="75074" x="9620250" y="4059238"/>
          <p14:tracePt t="75082" x="9620250" y="4048125"/>
          <p14:tracePt t="75109" x="9620250" y="4041775"/>
          <p14:tracePt t="75116" x="9620250" y="4032250"/>
          <p14:tracePt t="75146" x="9620250" y="4021138"/>
          <p14:tracePt t="75158" x="9620250" y="4014788"/>
          <p14:tracePt t="75168" x="9613900" y="4005263"/>
          <p14:tracePt t="75230" x="9613900" y="3998913"/>
          <p14:tracePt t="75259" x="9613900" y="3987800"/>
          <p14:tracePt t="75272" x="9613900" y="3983038"/>
          <p14:tracePt t="75298" x="9613900" y="3978275"/>
          <p14:tracePt t="75310" x="9609138" y="3971925"/>
          <p14:tracePt t="75328" x="9609138" y="3960813"/>
          <p14:tracePt t="75344" x="9609138" y="3951288"/>
          <p14:tracePt t="75360" x="9609138" y="3944938"/>
          <p14:tracePt t="75368" x="9609138" y="3940175"/>
          <p14:tracePt t="75379" x="9602788" y="3929063"/>
          <p14:tracePt t="75396" x="9602788" y="3906838"/>
          <p14:tracePt t="75412" x="9602788" y="3879850"/>
          <p14:tracePt t="75429" x="9593263" y="3859213"/>
          <p14:tracePt t="75446" x="9586913" y="3848100"/>
          <p14:tracePt t="75462" x="9575800" y="3814763"/>
          <p14:tracePt t="75496" x="9571038" y="3810000"/>
          <p14:tracePt t="75515" x="9566275" y="3805238"/>
          <p14:tracePt t="75531" x="9559925" y="3805238"/>
          <p14:tracePt t="75546" x="9544050" y="3805238"/>
          <p14:tracePt t="75563" x="9528175" y="3805238"/>
          <p14:tracePt t="75579" x="9505950" y="3814763"/>
          <p14:tracePt t="75596" x="9467850" y="3841750"/>
          <p14:tracePt t="75612" x="9463088" y="3841750"/>
          <p14:tracePt t="75629" x="9436100" y="3868738"/>
          <p14:tracePt t="75646" x="9424988" y="3868738"/>
          <p14:tracePt t="75662" x="9409113" y="3868738"/>
          <p14:tracePt t="75680" x="9398000" y="3868738"/>
          <p14:tracePt t="75696" x="9382125" y="3868738"/>
          <p14:tracePt t="75713" x="9359900" y="3868738"/>
          <p14:tracePt t="75732" x="9332913" y="3852863"/>
          <p14:tracePt t="75746" x="9305925" y="3821113"/>
          <p14:tracePt t="75763" x="9301163" y="3805238"/>
          <p14:tracePt t="75780" x="9290050" y="3783013"/>
          <p14:tracePt t="75796" x="9285288" y="3751263"/>
          <p14:tracePt t="75813" x="9285288" y="3724275"/>
          <p14:tracePt t="75819" x="9285288" y="3706813"/>
          <p14:tracePt t="75829" x="9285288" y="3697288"/>
          <p14:tracePt t="75846" x="9285288" y="3652838"/>
          <p14:tracePt t="75863" x="9290050" y="3632200"/>
          <p14:tracePt t="75879" x="9305925" y="3609975"/>
          <p14:tracePt t="75896" x="9344025" y="3560763"/>
          <p14:tracePt t="75913" x="9382125" y="3533775"/>
          <p14:tracePt t="75929" x="9393238" y="3513138"/>
          <p14:tracePt t="75946" x="9440863" y="3486150"/>
          <p14:tracePt t="75962" x="9474200" y="3463925"/>
          <p14:tracePt t="75980" x="9490075" y="3463925"/>
          <p14:tracePt t="75996" x="9517063" y="3452813"/>
          <p14:tracePt t="76013" x="9548813" y="3452813"/>
          <p14:tracePt t="76029" x="9582150" y="3443288"/>
          <p14:tracePt t="76046" x="9609138" y="3443288"/>
          <p14:tracePt t="76063" x="9629775" y="3443288"/>
          <p14:tracePt t="76079" x="9656763" y="3443288"/>
          <p14:tracePt t="76096" x="9705975" y="3443288"/>
          <p14:tracePt t="76113" x="9755188" y="3459163"/>
          <p14:tracePt t="76129" x="9793288" y="3470275"/>
          <p14:tracePt t="76146" x="9829800" y="3497263"/>
          <p14:tracePt t="76163" x="9840913" y="3513138"/>
          <p14:tracePt t="76179" x="9874250" y="3560763"/>
          <p14:tracePt t="76196" x="9890125" y="3594100"/>
          <p14:tracePt t="76213" x="9890125" y="3632200"/>
          <p14:tracePt t="76232" x="9901238" y="3690938"/>
          <p14:tracePt t="76247" x="9906000" y="3733800"/>
          <p14:tracePt t="76263" x="9906000" y="3751263"/>
          <p14:tracePt t="76279" x="9906000" y="3760788"/>
          <p14:tracePt t="76296" x="9906000" y="3787775"/>
          <p14:tracePt t="76313" x="9906000" y="3798888"/>
          <p14:tracePt t="76318" x="9906000" y="3805238"/>
          <p14:tracePt t="76329" x="9894888" y="3814763"/>
          <p14:tracePt t="76346" x="9879013" y="3836988"/>
          <p14:tracePt t="76362" x="9867900" y="3841750"/>
          <p14:tracePt t="76379" x="9829800" y="3859213"/>
          <p14:tracePt t="76396" x="9802813" y="3863975"/>
          <p14:tracePt t="76413" x="9771063" y="3875088"/>
          <p14:tracePt t="76429" x="9748838" y="3875088"/>
          <p14:tracePt t="76446" x="9717088" y="3879850"/>
          <p14:tracePt t="76462" x="9694863" y="3879850"/>
          <p14:tracePt t="76480" x="9674225" y="3879850"/>
          <p14:tracePt t="76496" x="9647238" y="3879850"/>
          <p14:tracePt t="76513" x="9625013" y="3879850"/>
          <p14:tracePt t="76529" x="9613900" y="3879850"/>
          <p14:tracePt t="76546" x="9586913" y="3875088"/>
          <p14:tracePt t="76562" x="9571038" y="3859213"/>
          <p14:tracePt t="76579" x="9555163" y="3825875"/>
          <p14:tracePt t="76596" x="9539288" y="3805238"/>
          <p14:tracePt t="76612" x="9528175" y="3783013"/>
          <p14:tracePt t="76629" x="9521825" y="3756025"/>
          <p14:tracePt t="76646" x="9517063" y="3729038"/>
          <p14:tracePt t="76663" x="9501188" y="3702050"/>
          <p14:tracePt t="76679" x="9494838" y="3663950"/>
          <p14:tracePt t="76696" x="9483725" y="3632200"/>
          <p14:tracePt t="76712" x="9483725" y="3587750"/>
          <p14:tracePt t="76731" x="9478963" y="3567113"/>
          <p14:tracePt t="76746" x="9478963" y="3551238"/>
          <p14:tracePt t="76763" x="9478963" y="3517900"/>
          <p14:tracePt t="76779" x="9478963" y="3497263"/>
          <p14:tracePt t="76796" x="9478963" y="3459163"/>
          <p14:tracePt t="76812" x="9478963" y="3425825"/>
          <p14:tracePt t="76829" x="9483725" y="3409950"/>
          <p14:tracePt t="76846" x="9510713" y="3387725"/>
          <p14:tracePt t="76863" x="9517063" y="3371850"/>
          <p14:tracePt t="76879" x="9528175" y="3367088"/>
          <p14:tracePt t="76896" x="9539288" y="3355975"/>
          <p14:tracePt t="76912" x="9566275" y="3344863"/>
          <p14:tracePt t="76929" x="9582150" y="3344863"/>
          <p14:tracePt t="76946" x="9602788" y="3344863"/>
          <p14:tracePt t="76962" x="9620250" y="3344863"/>
          <p14:tracePt t="76979" x="9629775" y="3344863"/>
          <p14:tracePt t="76997" x="9647238" y="3344863"/>
          <p14:tracePt t="77013" x="9667875" y="3344863"/>
          <p14:tracePt t="77029" x="9690100" y="3344863"/>
          <p14:tracePt t="77046" x="9717088" y="3360738"/>
          <p14:tracePt t="77063" x="9728200" y="3378200"/>
          <p14:tracePt t="77079" x="9744075" y="3387725"/>
          <p14:tracePt t="77096" x="9759950" y="3405188"/>
          <p14:tracePt t="77113" x="9771063" y="3425825"/>
          <p14:tracePt t="77129" x="9782175" y="3443288"/>
          <p14:tracePt t="77146" x="9793288" y="3475038"/>
          <p14:tracePt t="77163" x="9793288" y="3497263"/>
          <p14:tracePt t="77179" x="9793288" y="3502025"/>
          <p14:tracePt t="77196" x="9793288" y="3533775"/>
          <p14:tracePt t="77212" x="9793288" y="3544888"/>
          <p14:tracePt t="77230" x="9793288" y="3567113"/>
          <p14:tracePt t="77247" x="9793288" y="3578225"/>
          <p14:tracePt t="77263" x="9793288" y="3582988"/>
          <p14:tracePt t="77279" x="9798050" y="3625850"/>
          <p14:tracePt t="77296" x="9802813" y="3632200"/>
          <p14:tracePt t="77313" x="9802813" y="3641725"/>
          <p14:tracePt t="77319" x="9802813" y="3652838"/>
          <p14:tracePt t="77329" x="9802813" y="3659188"/>
          <p14:tracePt t="77346" x="9802813" y="3663950"/>
          <p14:tracePt t="77379" x="9802813" y="3668713"/>
          <p14:tracePt t="77403" x="9802813" y="3679825"/>
          <p14:tracePt t="77595" x="9809163" y="3679825"/>
          <p14:tracePt t="80005" x="9820275" y="3679825"/>
          <p14:tracePt t="80008" x="9825038" y="3679825"/>
          <p14:tracePt t="80014" x="9836150" y="3679825"/>
          <p14:tracePt t="80030" x="9856788" y="3697288"/>
          <p14:tracePt t="80046" x="9874250" y="3713163"/>
          <p14:tracePt t="80063" x="9883775" y="3729038"/>
          <p14:tracePt t="80079" x="9890125" y="3733800"/>
          <p14:tracePt t="80146" x="9894888" y="3751263"/>
          <p14:tracePt t="80179" x="9894888" y="3787775"/>
          <p14:tracePt t="80196" x="9894888" y="3794125"/>
          <p14:tracePt t="80212" x="9890125" y="3821113"/>
          <p14:tracePt t="80231" x="9883775" y="3841750"/>
          <p14:tracePt t="80246" x="9874250" y="3859213"/>
          <p14:tracePt t="80263" x="9867900" y="3868738"/>
          <p14:tracePt t="80296" x="9867900" y="3875088"/>
          <p14:tracePt t="82643" x="9863138" y="3886200"/>
          <p14:tracePt t="82659" x="9852025" y="3886200"/>
          <p14:tracePt t="82708" x="9856788" y="3886200"/>
          <p14:tracePt t="82718" x="9883775" y="3886200"/>
          <p14:tracePt t="82730" x="10002838" y="3886200"/>
          <p14:tracePt t="82735" x="10047288" y="3886200"/>
          <p14:tracePt t="82763" x="10294938" y="3879850"/>
          <p14:tracePt t="82796" x="10371138" y="3875088"/>
          <p14:tracePt t="82830" x="10387013" y="3859213"/>
          <p14:tracePt t="82846" x="10391775" y="3852863"/>
          <p14:tracePt t="82863" x="10398125" y="3841750"/>
          <p14:tracePt t="82963" x="10402888" y="3836988"/>
          <p14:tracePt t="82979" x="10414000" y="3836988"/>
          <p14:tracePt t="83113" x="10418763" y="3836988"/>
          <p14:tracePt t="83134" x="10418763" y="3848100"/>
          <p14:tracePt t="83139" x="10418763" y="3852863"/>
          <p14:tracePt t="83146" x="10418763" y="3859213"/>
          <p14:tracePt t="83163" x="10418763" y="3890963"/>
          <p14:tracePt t="83179" x="10414000" y="3917950"/>
          <p14:tracePt t="83196" x="10398125" y="3944938"/>
          <p14:tracePt t="83214" x="10391775" y="3960813"/>
          <p14:tracePt t="83229" x="10375900" y="3983038"/>
          <p14:tracePt t="83246" x="10375900" y="3994150"/>
          <p14:tracePt t="83267" x="10371138" y="3998913"/>
          <p14:tracePt t="83279" x="10364788" y="4005263"/>
          <p14:tracePt t="83296" x="10344150" y="4010025"/>
          <p14:tracePt t="83313" x="10337800" y="4010025"/>
          <p14:tracePt t="83318" x="10317163" y="4010025"/>
          <p14:tracePt t="83334" x="10294938" y="4010025"/>
          <p14:tracePt t="83346" x="10290175" y="4010025"/>
          <p14:tracePt t="83363" x="10279063" y="4010025"/>
          <p14:tracePt t="83379" x="10256838" y="4010025"/>
          <p14:tracePt t="83396" x="10229850" y="3987800"/>
          <p14:tracePt t="83412" x="10213975" y="3967163"/>
          <p14:tracePt t="83429" x="10209213" y="3944938"/>
          <p14:tracePt t="83446" x="10191750" y="3906838"/>
          <p14:tracePt t="83463" x="10191750" y="3848100"/>
          <p14:tracePt t="83479" x="10191750" y="3794125"/>
          <p14:tracePt t="83496" x="10191750" y="3744913"/>
          <p14:tracePt t="83513" x="10191750" y="3733800"/>
          <p14:tracePt t="83530" x="10191750" y="3713163"/>
          <p14:tracePt t="83546" x="10191750" y="3697288"/>
          <p14:tracePt t="83563" x="10198100" y="3663950"/>
          <p14:tracePt t="83579" x="10213975" y="3648075"/>
          <p14:tracePt t="83596" x="10225088" y="3636963"/>
          <p14:tracePt t="83613" x="10283825" y="3594100"/>
          <p14:tracePt t="83629" x="10301288" y="3578225"/>
          <p14:tracePt t="83646" x="10328275" y="3560763"/>
          <p14:tracePt t="83663" x="10348913" y="3551238"/>
          <p14:tracePt t="83679" x="10387013" y="3529013"/>
          <p14:tracePt t="83696" x="10398125" y="3529013"/>
          <p14:tracePt t="83713" x="10409238" y="3529013"/>
          <p14:tracePt t="83730" x="10425113" y="3529013"/>
          <p14:tracePt t="83746" x="10429875" y="3529013"/>
          <p14:tracePt t="83763" x="10456863" y="3529013"/>
          <p14:tracePt t="83781" x="10467975" y="3529013"/>
          <p14:tracePt t="83796" x="10479088" y="3529013"/>
          <p14:tracePt t="83813" x="10490200" y="3529013"/>
          <p14:tracePt t="83819" x="10494963" y="3529013"/>
          <p14:tracePt t="83829" x="10499725" y="3529013"/>
          <p14:tracePt t="83846" x="10526713" y="3551238"/>
          <p14:tracePt t="83863" x="10548938" y="3567113"/>
          <p14:tracePt t="83879" x="10555288" y="3571875"/>
          <p14:tracePt t="83896" x="10560050" y="3582988"/>
          <p14:tracePt t="83913" x="10564813" y="3598863"/>
          <p14:tracePt t="83929" x="10564813" y="3609975"/>
          <p14:tracePt t="83946" x="10582275" y="3648075"/>
          <p14:tracePt t="83963" x="10582275" y="3659188"/>
          <p14:tracePt t="83980" x="10582275" y="3668713"/>
          <p14:tracePt t="83996" x="10582275" y="3702050"/>
          <p14:tracePt t="84013" x="10582275" y="3706813"/>
          <p14:tracePt t="84029" x="10582275" y="3729038"/>
          <p14:tracePt t="84046" x="10582275" y="3756025"/>
          <p14:tracePt t="84063" x="10582275" y="3760788"/>
          <p14:tracePt t="84079" x="10582275" y="3771900"/>
          <p14:tracePt t="84096" x="10582275" y="3783013"/>
          <p14:tracePt t="84113" x="10582275" y="3794125"/>
          <p14:tracePt t="84129" x="10582275" y="3805238"/>
          <p14:tracePt t="84146" x="10582275" y="3814763"/>
          <p14:tracePt t="84163" x="10582275" y="3832225"/>
          <p14:tracePt t="84179" x="10582275" y="3852863"/>
          <p14:tracePt t="84196" x="10582275" y="3859213"/>
          <p14:tracePt t="84213" x="10582275" y="3879850"/>
          <p14:tracePt t="84230" x="10575925" y="3890963"/>
          <p14:tracePt t="84246" x="10575925" y="3906838"/>
          <p14:tracePt t="84263" x="10571163" y="3917950"/>
          <p14:tracePt t="84280" x="10564813" y="3922713"/>
          <p14:tracePt t="84353" x="10564813" y="3933825"/>
          <p14:tracePt t="84379" x="10560050" y="3940175"/>
          <p14:tracePt t="88061" x="10560050" y="3944938"/>
          <p14:tracePt t="88651" x="10560050" y="3940175"/>
          <p14:tracePt t="88750" x="10560050" y="3944938"/>
          <p14:tracePt t="88761" x="10560050" y="3951288"/>
          <p14:tracePt t="88767" x="10560050" y="3956050"/>
          <p14:tracePt t="88781" x="10560050" y="3960813"/>
          <p14:tracePt t="88797" x="10560050" y="3967163"/>
          <p14:tracePt t="88813" x="10560050" y="3971925"/>
          <p14:tracePt t="88829" x="10560050" y="3978275"/>
          <p14:tracePt t="88847" x="10560050" y="3987800"/>
          <p14:tracePt t="88897" x="10560050" y="3998913"/>
          <p14:tracePt t="88913" x="10560050" y="4010025"/>
          <p14:tracePt t="88946" x="10544175" y="4025900"/>
          <p14:tracePt t="88963" x="10544175" y="4032250"/>
          <p14:tracePt t="88981" x="10537825" y="4048125"/>
          <p14:tracePt t="89013" x="10537825" y="4052888"/>
          <p14:tracePt t="89030" x="10537825" y="4059238"/>
          <p14:tracePt t="89046" x="10526713" y="4075113"/>
          <p14:tracePt t="89063" x="10521950" y="4086225"/>
          <p14:tracePt t="89099" x="10517188" y="4090988"/>
          <p14:tracePt t="89113" x="10510838" y="4095750"/>
          <p14:tracePt t="89129" x="10510838" y="4102100"/>
          <p14:tracePt t="89146" x="10506075" y="4106863"/>
          <p14:tracePt t="89180" x="10499725" y="4113213"/>
          <p14:tracePt t="89184" x="10499725" y="4117975"/>
          <p14:tracePt t="89225" x="10490200" y="4117975"/>
          <p14:tracePt t="89252" x="10472738" y="4140200"/>
          <p14:tracePt t="89261" x="10456863" y="4144963"/>
          <p14:tracePt t="89271" x="10452100" y="4144963"/>
          <p14:tracePt t="89286" x="10440988" y="4149725"/>
          <p14:tracePt t="89301" x="10440988" y="4156075"/>
          <p14:tracePt t="90437" x="10436225" y="4156075"/>
          <p14:tracePt t="90441" x="10429875" y="4156075"/>
          <p14:tracePt t="90451" x="10425113" y="4156075"/>
          <p14:tracePt t="90463" x="10418763" y="4156075"/>
          <p14:tracePt t="90480" x="10387013" y="4122738"/>
          <p14:tracePt t="90497" x="10360025" y="4117975"/>
          <p14:tracePt t="90513" x="10344150" y="4106863"/>
          <p14:tracePt t="90530" x="10333038" y="4102100"/>
          <p14:tracePt t="90563" x="10328275" y="4086225"/>
          <p14:tracePt t="90596" x="10328275" y="4059238"/>
          <p14:tracePt t="90629" x="10387013" y="3956050"/>
          <p14:tracePt t="90646" x="10452100" y="3879850"/>
          <p14:tracePt t="90663" x="10548938" y="3794125"/>
          <p14:tracePt t="90680" x="10609263" y="3733800"/>
          <p14:tracePt t="90696" x="10717213" y="3668713"/>
          <p14:tracePt t="90713" x="10753725" y="3636963"/>
          <p14:tracePt t="90730" x="10802938" y="3614738"/>
          <p14:tracePt t="90746" x="10863263" y="3567113"/>
          <p14:tracePt t="90763" x="10944225" y="3524250"/>
          <p14:tracePt t="90780" x="10980738" y="3497263"/>
          <p14:tracePt t="90796" x="11002963" y="3490913"/>
          <p14:tracePt t="90813" x="11018838" y="3479800"/>
          <p14:tracePt t="90830" x="11025188" y="3470275"/>
          <p14:tracePt t="90912" x="11018838" y="3470275"/>
          <p14:tracePt t="90919" x="11014075" y="3470275"/>
          <p14:tracePt t="90929" x="10953750" y="3470275"/>
          <p14:tracePt t="90946" x="10825163" y="3470275"/>
          <p14:tracePt t="90963" x="10717213" y="3470275"/>
          <p14:tracePt t="90982" x="10387013" y="3502025"/>
          <p14:tracePt t="90996" x="10306050" y="3506788"/>
          <p14:tracePt t="91014" x="10225088" y="3506788"/>
          <p14:tracePt t="91031" x="10117138" y="3513138"/>
          <p14:tracePt t="91046" x="10056813" y="3544888"/>
          <p14:tracePt t="91063" x="10009188" y="3556000"/>
          <p14:tracePt t="91079" x="9998075" y="3567113"/>
          <p14:tracePt t="91096" x="9982200" y="3578225"/>
          <p14:tracePt t="91129" x="9975850" y="3594100"/>
          <p14:tracePt t="91146" x="9971088" y="3614738"/>
          <p14:tracePt t="91163" x="9971088" y="3641725"/>
          <p14:tracePt t="91180" x="9971088" y="3648075"/>
          <p14:tracePt t="91196" x="9986963" y="3668713"/>
          <p14:tracePt t="91213" x="10047288" y="3697288"/>
          <p14:tracePt t="91230" x="10106025" y="3713163"/>
          <p14:tracePt t="91246" x="10229850" y="3733800"/>
          <p14:tracePt t="91263" x="10452100" y="3751263"/>
          <p14:tracePt t="91280" x="10591800" y="3751263"/>
          <p14:tracePt t="91296" x="10690225" y="3751263"/>
          <p14:tracePt t="91313" x="10872788" y="3751263"/>
          <p14:tracePt t="91329" x="11014075" y="3751263"/>
          <p14:tracePt t="91346" x="11122025" y="3751263"/>
          <p14:tracePt t="91363" x="11180763" y="3751263"/>
          <p14:tracePt t="91379" x="11268075" y="3751263"/>
          <p14:tracePt t="91396" x="11310938" y="3751263"/>
          <p14:tracePt t="91413" x="11403013" y="3751263"/>
          <p14:tracePt t="91431" x="11461750" y="3751263"/>
          <p14:tracePt t="91446" x="11479213" y="3751263"/>
          <p14:tracePt t="91463" x="11506200" y="3751263"/>
          <p14:tracePt t="91480" x="11526838" y="3751263"/>
          <p14:tracePt t="91496" x="11549063" y="3751263"/>
          <p14:tracePt t="91513" x="11564938" y="3751263"/>
          <p14:tracePt t="91531" x="11603038" y="3751263"/>
          <p14:tracePt t="91546" x="11641138" y="3751263"/>
          <p14:tracePt t="91563" x="11668125" y="3751263"/>
          <p14:tracePt t="91579" x="11684000" y="3751263"/>
          <p14:tracePt t="91596" x="11699875" y="3751263"/>
          <p14:tracePt t="91613" x="11715750" y="3751263"/>
          <p14:tracePt t="91630" x="11722100" y="3751263"/>
          <p14:tracePt t="91646" x="11737975" y="3751263"/>
          <p14:tracePt t="91663" x="11749088" y="3751263"/>
          <p14:tracePt t="91680" x="11753850" y="3751263"/>
          <p14:tracePt t="91696" x="11760200" y="3751263"/>
          <p14:tracePt t="91713" x="11764963" y="3751263"/>
          <p14:tracePt t="91730" x="11769725" y="3751263"/>
          <p14:tracePt t="92291" x="11776075" y="3751263"/>
          <p14:tracePt t="92313" x="11780838" y="3751263"/>
          <p14:tracePt t="92336" x="11780838" y="3744913"/>
          <p14:tracePt t="92352" x="11787188" y="3740150"/>
          <p14:tracePt t="92362" x="11787188" y="3733800"/>
          <p14:tracePt t="92368" x="11796713" y="3729038"/>
          <p14:tracePt t="92379" x="11796713" y="3724275"/>
          <p14:tracePt t="92413" x="11796713" y="3686175"/>
          <p14:tracePt t="92446" x="11796713" y="3598863"/>
          <p14:tracePt t="92480" x="11749088" y="3502025"/>
          <p14:tracePt t="92497" x="11733213" y="3459163"/>
          <p14:tracePt t="92513" x="11684000" y="3387725"/>
          <p14:tracePt t="92530" x="11661775" y="3351213"/>
          <p14:tracePt t="92546" x="11634788" y="3313113"/>
          <p14:tracePt t="92563" x="11598275" y="3275013"/>
          <p14:tracePt t="92580" x="11553825" y="3243263"/>
          <p14:tracePt t="92596" x="11515725" y="3232150"/>
          <p14:tracePt t="92613" x="11441113" y="3189288"/>
          <p14:tracePt t="92630" x="11387138" y="3167063"/>
          <p14:tracePt t="92646" x="11288713" y="3113088"/>
          <p14:tracePt t="92663" x="11198225" y="3090863"/>
          <p14:tracePt t="92679" x="11117263" y="3059113"/>
          <p14:tracePt t="92696" x="11002963" y="3032125"/>
          <p14:tracePt t="92713" x="10922000" y="3021013"/>
          <p14:tracePt t="92732" x="10726738" y="2978150"/>
          <p14:tracePt t="92746" x="10645775" y="2978150"/>
          <p14:tracePt t="92765" x="10571163" y="2978150"/>
          <p14:tracePt t="92781" x="10418763" y="2978150"/>
          <p14:tracePt t="92796" x="10360025" y="2978150"/>
          <p14:tracePt t="92814" x="10283825" y="2994025"/>
          <p14:tracePt t="92830" x="10236200" y="3016250"/>
          <p14:tracePt t="92846" x="10171113" y="3052763"/>
          <p14:tracePt t="92863" x="10144125" y="3090863"/>
          <p14:tracePt t="92879" x="10133013" y="3128963"/>
          <p14:tracePt t="92896" x="10117138" y="3182938"/>
          <p14:tracePt t="92913" x="10117138" y="3216275"/>
          <p14:tracePt t="92929" x="10117138" y="3290888"/>
          <p14:tracePt t="92946" x="10121900" y="3344863"/>
          <p14:tracePt t="92963" x="10144125" y="3378200"/>
          <p14:tracePt t="92981" x="10186988" y="3425825"/>
          <p14:tracePt t="92997" x="10267950" y="3470275"/>
          <p14:tracePt t="93013" x="10328275" y="3502025"/>
          <p14:tracePt t="93030" x="10398125" y="3533775"/>
          <p14:tracePt t="93046" x="10479088" y="3560763"/>
          <p14:tracePt t="93064" x="10625138" y="3609975"/>
          <p14:tracePt t="93080" x="10721975" y="3632200"/>
          <p14:tracePt t="93096" x="10802938" y="3652838"/>
          <p14:tracePt t="93113" x="10863263" y="3668713"/>
          <p14:tracePt t="93130" x="10910888" y="3686175"/>
          <p14:tracePt t="93146" x="10948988" y="3702050"/>
          <p14:tracePt t="93163" x="10975975" y="3717925"/>
          <p14:tracePt t="93179" x="11002963" y="3733800"/>
          <p14:tracePt t="93196" x="11041063" y="3744913"/>
          <p14:tracePt t="93213" x="11079163" y="3778250"/>
          <p14:tracePt t="93231" x="11117263" y="3794125"/>
          <p14:tracePt t="93246" x="11149013" y="3821113"/>
          <p14:tracePt t="93263" x="11180763" y="3836988"/>
          <p14:tracePt t="93281" x="11229975" y="3879850"/>
          <p14:tracePt t="93296" x="11295063" y="3906838"/>
          <p14:tracePt t="93313" x="11333163" y="3933825"/>
          <p14:tracePt t="93330" x="11403013" y="3971925"/>
          <p14:tracePt t="93346" x="11445875" y="3994150"/>
          <p14:tracePt t="93363" x="11506200" y="4010025"/>
          <p14:tracePt t="93380" x="11560175" y="4032250"/>
          <p14:tracePt t="93396" x="11587163" y="4037013"/>
          <p14:tracePt t="93413" x="11630025" y="4041775"/>
          <p14:tracePt t="93430" x="11641138" y="4041775"/>
          <p14:tracePt t="93446" x="11652250" y="4052888"/>
          <p14:tracePt t="93489" x="11657013" y="4059238"/>
          <p14:tracePt t="93539" x="11661775" y="4059238"/>
          <p14:tracePt t="93550" x="11668125" y="4059238"/>
          <p14:tracePt t="93576" x="11679238" y="4059238"/>
          <p14:tracePt t="93585" x="11684000" y="4059238"/>
          <p14:tracePt t="93611" x="11688763" y="4059238"/>
          <p14:tracePt t="93619" x="11695113" y="4059238"/>
          <p14:tracePt t="93631" x="11699875" y="4059238"/>
          <p14:tracePt t="93646" x="11710988" y="4059238"/>
          <p14:tracePt t="93663" x="11715750" y="4059238"/>
          <p14:tracePt t="93790" x="11715750" y="4064000"/>
          <p14:tracePt t="93806" x="11715750" y="4068763"/>
          <p14:tracePt t="93816" x="11706225" y="4075113"/>
          <p14:tracePt t="93821" x="11699875" y="4079875"/>
          <p14:tracePt t="93832" x="11688763" y="4086225"/>
          <p14:tracePt t="93846" x="11641138" y="4122738"/>
          <p14:tracePt t="93863" x="11614150" y="4133850"/>
          <p14:tracePt t="93880" x="11580813" y="4171950"/>
          <p14:tracePt t="93896" x="11515725" y="4198938"/>
          <p14:tracePt t="93913" x="11452225" y="4241800"/>
          <p14:tracePt t="93929" x="11364913" y="4295775"/>
          <p14:tracePt t="93946" x="11279188" y="4329113"/>
          <p14:tracePt t="93963" x="11214100" y="4367213"/>
          <p14:tracePt t="93982" x="11007725" y="4437063"/>
          <p14:tracePt t="93996" x="10917238" y="4459288"/>
          <p14:tracePt t="94013" x="10809288" y="4491038"/>
          <p14:tracePt t="94031" x="10598150" y="4529138"/>
          <p14:tracePt t="94046" x="10490200" y="4545013"/>
          <p14:tracePt t="94063" x="10348913" y="4587875"/>
          <p14:tracePt t="94079" x="10267950" y="4603750"/>
          <p14:tracePt t="94096" x="10117138" y="4652963"/>
          <p14:tracePt t="94113" x="9982200" y="4684713"/>
          <p14:tracePt t="94130" x="9820275" y="4745038"/>
          <p14:tracePt t="94146" x="9674225" y="4787900"/>
          <p14:tracePt t="94163" x="9566275" y="4841875"/>
          <p14:tracePt t="94180" x="9348788" y="4933950"/>
          <p14:tracePt t="94196" x="9202738" y="5003800"/>
          <p14:tracePt t="94213" x="9058275" y="5084763"/>
          <p14:tracePt t="94231" x="8921750" y="5149850"/>
          <p14:tracePt t="94246" x="8840788" y="5210175"/>
          <p14:tracePt t="94264" x="8658225" y="5329238"/>
          <p14:tracePt t="94280" x="8586788" y="5365750"/>
          <p14:tracePt t="94296" x="8528050" y="5419725"/>
          <p14:tracePt t="94314" x="8393113" y="5491163"/>
          <p14:tracePt t="94319" x="8377238" y="5507038"/>
          <p14:tracePt t="94330" x="8323263" y="5534025"/>
          <p14:tracePt t="94346" x="8258175" y="5588000"/>
          <p14:tracePt t="94363" x="8208963" y="5626100"/>
          <p14:tracePt t="94380" x="8139113" y="5684838"/>
          <p14:tracePt t="94396" x="8085138" y="5729288"/>
          <p14:tracePt t="94413" x="8031163" y="5799138"/>
          <p14:tracePt t="94429" x="7986713" y="5842000"/>
          <p14:tracePt t="94446" x="7950200" y="5880100"/>
          <p14:tracePt t="94463" x="7905750" y="5911850"/>
          <p14:tracePt t="94482" x="7858125" y="5961063"/>
          <p14:tracePt t="94496" x="7831138" y="5992813"/>
          <p14:tracePt t="94513" x="7804150" y="6026150"/>
          <p14:tracePt t="94530" x="7743825" y="6084888"/>
          <p14:tracePt t="94546" x="7705725" y="6118225"/>
          <p14:tracePt t="94563" x="7685088" y="6138863"/>
          <p14:tracePt t="94581" x="7631113" y="6181725"/>
          <p14:tracePt t="94596" x="7570788" y="6230938"/>
          <p14:tracePt t="94613" x="7539038" y="6246813"/>
          <p14:tracePt t="94630" x="7500938" y="6269038"/>
          <p14:tracePt t="94646" x="7473950" y="6284913"/>
          <p14:tracePt t="94663" x="7404100" y="6291263"/>
          <p14:tracePt t="94680" x="7370763" y="6300788"/>
          <p14:tracePt t="94696" x="7327900" y="6300788"/>
          <p14:tracePt t="94713" x="7296150" y="6300788"/>
          <p14:tracePt t="94731" x="7258050" y="6300788"/>
          <p14:tracePt t="94748" x="7170738" y="6300788"/>
          <p14:tracePt t="94763" x="7123113" y="6300788"/>
          <p14:tracePt t="94780" x="7080250" y="6300788"/>
          <p14:tracePt t="94796" x="7015163" y="6280150"/>
          <p14:tracePt t="94813" x="6927850" y="6257925"/>
          <p14:tracePt t="94829" x="6869113" y="6246813"/>
          <p14:tracePt t="94846" x="6831013" y="6230938"/>
          <p14:tracePt t="94863" x="6772275" y="6208713"/>
          <p14:tracePt t="94880" x="6738938" y="6203950"/>
          <p14:tracePt t="94896" x="6700838" y="6192838"/>
          <p14:tracePt t="94913" x="6662738" y="6165850"/>
          <p14:tracePt t="94930" x="6642100" y="6161088"/>
          <p14:tracePt t="94971" x="6635750" y="6154738"/>
          <p14:tracePt t="94982" x="6630988" y="6149975"/>
          <p14:tracePt t="95001" x="6626225" y="6149975"/>
          <p14:tracePt t="95014" x="6619875" y="6149975"/>
          <p14:tracePt t="95031" x="6615113" y="6138863"/>
          <p14:tracePt t="95063" x="6608763" y="6134100"/>
          <p14:tracePt t="95080" x="6599238" y="6134100"/>
          <p14:tracePt t="95096" x="6588125" y="6122988"/>
          <p14:tracePt t="95130" x="6588125" y="6118225"/>
          <p14:tracePt t="95146" x="6581775" y="6100763"/>
          <p14:tracePt t="95163" x="6577013" y="6091238"/>
          <p14:tracePt t="95180" x="6577013" y="6080125"/>
          <p14:tracePt t="95196" x="6577013" y="6069013"/>
          <p14:tracePt t="95213" x="6577013" y="6057900"/>
          <p14:tracePt t="95232" x="6572250" y="6037263"/>
          <p14:tracePt t="95247" x="6565900" y="6019800"/>
          <p14:tracePt t="95263" x="6565900" y="6010275"/>
          <p14:tracePt t="95280" x="6561138" y="5988050"/>
          <p14:tracePt t="95296" x="6561138" y="5976938"/>
          <p14:tracePt t="95313" x="6561138" y="5965825"/>
          <p14:tracePt t="95329" x="6561138" y="5954713"/>
          <p14:tracePt t="95346" x="6554788" y="5945188"/>
          <p14:tracePt t="95363" x="6550025" y="5934075"/>
          <p14:tracePt t="95380" x="6550025" y="5922963"/>
          <p14:tracePt t="95396" x="6550025" y="5918200"/>
          <p14:tracePt t="95413" x="6550025" y="5900738"/>
          <p14:tracePt t="95430" x="6545263" y="5895975"/>
          <p14:tracePt t="95446" x="6545263" y="5891213"/>
          <p14:tracePt t="95463" x="6545263" y="5873750"/>
          <p14:tracePt t="95482" x="6545263" y="5857875"/>
          <p14:tracePt t="95496" x="6545263" y="5846763"/>
          <p14:tracePt t="95513" x="6545263" y="5837238"/>
          <p14:tracePt t="95530" x="6538913" y="5826125"/>
          <p14:tracePt t="95546" x="6538913" y="5803900"/>
          <p14:tracePt t="95563" x="6534150" y="5788025"/>
          <p14:tracePt t="95580" x="6534150" y="5772150"/>
          <p14:tracePt t="95596" x="6527800" y="5756275"/>
          <p14:tracePt t="95613" x="6527800" y="5738813"/>
          <p14:tracePt t="95630" x="6527800" y="5734050"/>
          <p14:tracePt t="95646" x="6523038" y="5700713"/>
          <p14:tracePt t="95663" x="6523038" y="5691188"/>
          <p14:tracePt t="95680" x="6511925" y="5680075"/>
          <p14:tracePt t="95696" x="6511925" y="5664200"/>
          <p14:tracePt t="95713" x="6511925" y="5653088"/>
          <p14:tracePt t="95731" x="6511925" y="5646738"/>
          <p14:tracePt t="95747" x="6511925" y="5637213"/>
          <p14:tracePt t="95763" x="6511925" y="5630863"/>
          <p14:tracePt t="95781" x="6507163" y="5610225"/>
          <p14:tracePt t="95796" x="6507163" y="5603875"/>
          <p14:tracePt t="95813" x="6507163" y="5588000"/>
          <p14:tracePt t="95830" x="6507163" y="5576888"/>
          <p14:tracePt t="95846" x="6507163" y="5565775"/>
          <p14:tracePt t="95863" x="6507163" y="5549900"/>
          <p14:tracePt t="95880" x="6507163" y="5538788"/>
          <p14:tracePt t="95896" x="6500813" y="5518150"/>
          <p14:tracePt t="95930" x="6496050" y="5502275"/>
          <p14:tracePt t="95946" x="6496050" y="5491163"/>
          <p14:tracePt t="95963" x="6491288" y="5475288"/>
          <p14:tracePt t="95980" x="6491288" y="5468938"/>
          <p14:tracePt t="95996" x="6491288" y="5446713"/>
          <p14:tracePt t="96013" x="6484938" y="5441950"/>
          <p14:tracePt t="96030" x="6480175" y="5426075"/>
          <p14:tracePt t="96046" x="6473825" y="5410200"/>
          <p14:tracePt t="96063" x="6473825" y="5387975"/>
          <p14:tracePt t="96079" x="6453188" y="5334000"/>
          <p14:tracePt t="96096" x="6453188" y="5307013"/>
          <p14:tracePt t="96113" x="6442075" y="5295900"/>
          <p14:tracePt t="96130" x="6442075" y="5275263"/>
          <p14:tracePt t="96146" x="6430963" y="5257800"/>
          <p14:tracePt t="96163" x="6426200" y="5248275"/>
          <p14:tracePt t="96180" x="6415088" y="5237163"/>
          <p14:tracePt t="96196" x="6408738" y="5226050"/>
          <p14:tracePt t="96213" x="6399213" y="5210175"/>
          <p14:tracePt t="96231" x="6392863" y="5192713"/>
          <p14:tracePt t="96246" x="6388100" y="5187950"/>
          <p14:tracePt t="96263" x="6381750" y="5176838"/>
          <p14:tracePt t="96280" x="6376988" y="5165725"/>
          <p14:tracePt t="96296" x="6365875" y="5156200"/>
          <p14:tracePt t="96330" x="6361113" y="5149850"/>
          <p14:tracePt t="96346" x="6354763" y="5138738"/>
          <p14:tracePt t="96380" x="6354763" y="5133975"/>
          <p14:tracePt t="96395" x="6350000" y="5129213"/>
          <p14:tracePt t="96443" x="6350000" y="5122863"/>
          <p14:tracePt t="96455" x="6338888" y="5118100"/>
          <p14:tracePt t="96471" x="6338888" y="5111750"/>
          <p14:tracePt t="96482" x="6338888" y="5106988"/>
          <p14:tracePt t="96497" x="6334125" y="5102225"/>
          <p14:tracePt t="96515" x="6327775" y="5080000"/>
          <p14:tracePt t="96546" x="6327775" y="5068888"/>
          <p14:tracePt t="96563" x="6327775" y="5053013"/>
          <p14:tracePt t="96580" x="6327775" y="5021263"/>
          <p14:tracePt t="96596" x="6327775" y="5014913"/>
          <p14:tracePt t="96613" x="6327775" y="4983163"/>
          <p14:tracePt t="96630" x="6327775" y="4956175"/>
          <p14:tracePt t="96646" x="6327775" y="4918075"/>
          <p14:tracePt t="96663" x="6327775" y="4884738"/>
          <p14:tracePt t="96680" x="6327775" y="4868863"/>
          <p14:tracePt t="96696" x="6327775" y="4821238"/>
          <p14:tracePt t="96713" x="6327775" y="4783138"/>
          <p14:tracePt t="96730" x="6327775" y="4749800"/>
          <p14:tracePt t="96747" x="6327775" y="4702175"/>
          <p14:tracePt t="96763" x="6323013" y="4657725"/>
          <p14:tracePt t="96781" x="6311900" y="4556125"/>
          <p14:tracePt t="96796" x="6300788" y="4479925"/>
          <p14:tracePt t="96813" x="6291263" y="4437063"/>
          <p14:tracePt t="96829" x="6280150" y="4394200"/>
          <p14:tracePt t="96846" x="6237288" y="4279900"/>
          <p14:tracePt t="96863" x="6176963" y="4198938"/>
          <p14:tracePt t="96880" x="6134100" y="4122738"/>
          <p14:tracePt t="96896" x="6073775" y="4068763"/>
          <p14:tracePt t="96913" x="5988050" y="3983038"/>
          <p14:tracePt t="96930" x="5864225" y="3917950"/>
          <p14:tracePt t="96946" x="5691188" y="3787775"/>
          <p14:tracePt t="96963" x="5549900" y="3724275"/>
          <p14:tracePt t="96980" x="5430838" y="3648075"/>
          <p14:tracePt t="96997" x="5145088" y="3497263"/>
          <p14:tracePt t="97015" x="4879975" y="3355975"/>
          <p14:tracePt t="97030" x="4679950" y="3248025"/>
          <p14:tracePt t="97046" x="4430713" y="3124200"/>
          <p14:tracePt t="97064" x="4275138" y="3063875"/>
          <p14:tracePt t="97080" x="3848100" y="2917825"/>
          <p14:tracePt t="97096" x="3697288" y="2879725"/>
          <p14:tracePt t="97113" x="3540125" y="2836863"/>
          <p14:tracePt t="97130" x="3313113" y="2778125"/>
          <p14:tracePt t="97146" x="3189288" y="2744788"/>
          <p14:tracePt t="97163" x="3090863" y="2744788"/>
          <p14:tracePt t="97180" x="3043238" y="2744788"/>
          <p14:tracePt t="97196" x="2998788" y="2744788"/>
          <p14:tracePt t="97214" x="2897188" y="2744788"/>
          <p14:tracePt t="97230" x="2843213" y="2744788"/>
          <p14:tracePt t="97246" x="2782888" y="2762250"/>
          <p14:tracePt t="97263" x="2717800" y="2778125"/>
          <p14:tracePt t="97281" x="2652713" y="2805113"/>
          <p14:tracePt t="97296" x="2609850" y="2809875"/>
          <p14:tracePt t="97313" x="2582863" y="2825750"/>
          <p14:tracePt t="97318" x="2555875" y="2832100"/>
          <p14:tracePt t="97330" x="2544763" y="2843213"/>
          <p14:tracePt t="97346" x="2486025" y="2870200"/>
          <p14:tracePt t="97363" x="2454275" y="2886075"/>
          <p14:tracePt t="97380" x="2443163" y="2897188"/>
          <p14:tracePt t="97396" x="2405063" y="2924175"/>
          <p14:tracePt t="97413" x="2398713" y="2940050"/>
          <p14:tracePt t="97430" x="2389188" y="2971800"/>
          <p14:tracePt t="97446" x="2378075" y="2989263"/>
          <p14:tracePt t="97463" x="2378075" y="3009900"/>
          <p14:tracePt t="97480" x="2366963" y="3070225"/>
          <p14:tracePt t="97497" x="2366963" y="3097213"/>
          <p14:tracePt t="97514" x="2366963" y="3155950"/>
          <p14:tracePt t="97530" x="2366963" y="3189288"/>
          <p14:tracePt t="97546" x="2366963" y="3232150"/>
          <p14:tracePt t="97563" x="2366963" y="3286125"/>
          <p14:tracePt t="97579" x="2378075" y="3355975"/>
          <p14:tracePt t="97596" x="2382838" y="3405188"/>
          <p14:tracePt t="97613" x="2398713" y="3486150"/>
          <p14:tracePt t="97629" x="2454275" y="3609975"/>
          <p14:tracePt t="97646" x="2470150" y="3668713"/>
          <p14:tracePt t="97663" x="2481263" y="3697288"/>
          <p14:tracePt t="97680" x="2490788" y="3733800"/>
          <p14:tracePt t="97696" x="2497138" y="3760788"/>
          <p14:tracePt t="97713" x="2508250" y="3787775"/>
          <p14:tracePt t="97731" x="2513013" y="3825875"/>
          <p14:tracePt t="97747" x="2524125" y="3836988"/>
          <p14:tracePt t="97764" x="2524125" y="3841750"/>
          <p14:tracePt t="97780" x="2535238" y="3859213"/>
          <p14:tracePt t="97796" x="2544763" y="3868738"/>
          <p14:tracePt t="97830" x="2551113" y="3879850"/>
          <p14:tracePt t="98124" x="2551113" y="3875088"/>
          <p14:tracePt t="98133" x="2555875" y="3863975"/>
          <p14:tracePt t="98147" x="2562225" y="3859213"/>
          <p14:tracePt t="98158" x="2562225" y="3852863"/>
          <p14:tracePt t="98168" x="2562225" y="3848100"/>
          <p14:tracePt t="98188" x="2562225" y="3841750"/>
          <p14:tracePt t="98224" x="2566988" y="3832225"/>
          <p14:tracePt t="101076" x="2571750" y="3825875"/>
          <p14:tracePt t="101172" x="2571750" y="3832225"/>
          <p14:tracePt t="101183" x="2571750" y="3841750"/>
          <p14:tracePt t="101202" x="2571750" y="3848100"/>
          <p14:tracePt t="101212" x="2582863" y="3859213"/>
          <p14:tracePt t="101221" x="2598738" y="3879850"/>
          <p14:tracePt t="101230" x="2616200" y="3886200"/>
          <p14:tracePt t="101247" x="2647950" y="3906838"/>
          <p14:tracePt t="101280" x="2681288" y="3944938"/>
          <p14:tracePt t="101313" x="2681288" y="3960813"/>
          <p14:tracePt t="101319" x="2686050" y="3971925"/>
          <p14:tracePt t="101346" x="2697163" y="3983038"/>
          <p14:tracePt t="101363" x="2701925" y="4005263"/>
          <p14:tracePt t="101380" x="2701925" y="4021138"/>
          <p14:tracePt t="101396" x="2708275" y="4041775"/>
          <p14:tracePt t="101413" x="2713038" y="4090988"/>
          <p14:tracePt t="101430" x="2717800" y="4122738"/>
          <p14:tracePt t="101446" x="2717800" y="4156075"/>
          <p14:tracePt t="101463" x="2740025" y="4194175"/>
          <p14:tracePt t="101480" x="2740025" y="4291013"/>
          <p14:tracePt t="101497" x="2740025" y="4376738"/>
          <p14:tracePt t="101513" x="2740025" y="4464050"/>
          <p14:tracePt t="101530" x="2740025" y="4522788"/>
          <p14:tracePt t="101546" x="2740025" y="4614863"/>
          <p14:tracePt t="101563" x="2740025" y="4675188"/>
          <p14:tracePt t="101580" x="2740025" y="4722813"/>
          <p14:tracePt t="101596" x="2740025" y="4760913"/>
          <p14:tracePt t="101613" x="2740025" y="4794250"/>
          <p14:tracePt t="101630" x="2740025" y="4814888"/>
          <p14:tracePt t="101646" x="2735263" y="4826000"/>
          <p14:tracePt t="109175" x="2735263" y="4830763"/>
          <p14:tracePt t="109187" x="3059113" y="4848225"/>
          <p14:tracePt t="109197" x="3074988" y="4848225"/>
          <p14:tracePt t="109206" x="3090863" y="4857750"/>
          <p14:tracePt t="109214" x="3144838" y="4868863"/>
          <p14:tracePt t="109230" x="3270250" y="4902200"/>
          <p14:tracePt t="109247" x="3582988" y="4976813"/>
          <p14:tracePt t="109280" x="3902075" y="5048250"/>
          <p14:tracePt t="109313" x="3895725" y="5057775"/>
          <p14:tracePt t="109318" x="3890963" y="5057775"/>
          <p14:tracePt t="109347" x="3879850" y="5057775"/>
          <p14:tracePt t="109380" x="3863975" y="5057775"/>
          <p14:tracePt t="109396" x="3836988" y="5057775"/>
          <p14:tracePt t="109413" x="3821113" y="5057775"/>
          <p14:tracePt t="109430" x="3814763" y="5057775"/>
          <p14:tracePt t="109447" x="3805238" y="5057775"/>
          <p14:tracePt t="109502" x="3787775" y="5057775"/>
          <p14:tracePt t="109515" x="3783013" y="5057775"/>
          <p14:tracePt t="109651" x="3778250" y="5057775"/>
          <p14:tracePt t="109666" x="3771900" y="5057775"/>
          <p14:tracePt t="109806" x="3771900" y="5053013"/>
          <p14:tracePt t="111407" x="3771900" y="5048250"/>
          <p14:tracePt t="111423" x="3767138" y="5041900"/>
          <p14:tracePt t="111436" x="3760788" y="5030788"/>
          <p14:tracePt t="111442" x="3760788" y="5021263"/>
          <p14:tracePt t="111465" x="3724275" y="4960938"/>
          <p14:tracePt t="111497" x="3652838" y="4868863"/>
          <p14:tracePt t="111514" x="3625850" y="4821238"/>
          <p14:tracePt t="111530" x="3571875" y="4756150"/>
          <p14:tracePt t="111547" x="3540125" y="4722813"/>
          <p14:tracePt t="111563" x="3506788" y="4706938"/>
          <p14:tracePt t="111580" x="3486150" y="4691063"/>
          <p14:tracePt t="111597" x="3452813" y="4684713"/>
          <p14:tracePt t="111613" x="3425825" y="4668838"/>
          <p14:tracePt t="111630" x="3398838" y="4668838"/>
          <p14:tracePt t="111647" x="3378200" y="4664075"/>
          <p14:tracePt t="111663" x="3340100" y="4657725"/>
          <p14:tracePt t="111680" x="3328988" y="4652963"/>
          <p14:tracePt t="111696" x="3297238" y="4648200"/>
          <p14:tracePt t="111713" x="3270250" y="4641850"/>
          <p14:tracePt t="111730" x="3263900" y="4637088"/>
          <p14:tracePt t="111747" x="3248025" y="4637088"/>
          <p14:tracePt t="111763" x="3236913" y="4637088"/>
          <p14:tracePt t="111875" x="3232150" y="4637088"/>
          <p14:tracePt t="111900" x="3225800" y="4637088"/>
          <p14:tracePt t="111909" x="3216275" y="4637088"/>
          <p14:tracePt t="111922" x="3209925" y="4637088"/>
          <p14:tracePt t="111931" x="3198813" y="4637088"/>
          <p14:tracePt t="111947" x="3194050" y="4637088"/>
          <p14:tracePt t="111964" x="3178175" y="4637088"/>
          <p14:tracePt t="111981" x="3144838" y="4664075"/>
          <p14:tracePt t="111997" x="3140075" y="4675188"/>
          <p14:tracePt t="112013" x="3128963" y="4684713"/>
          <p14:tracePt t="112030" x="3097213" y="4702175"/>
          <p14:tracePt t="112047" x="3097213" y="4706938"/>
          <p14:tracePt t="112063" x="3086100" y="4722813"/>
          <p14:tracePt t="112097" x="3070225" y="4733925"/>
          <p14:tracePt t="112541" x="3070225" y="4729163"/>
          <p14:tracePt t="112584" x="3074988" y="4722813"/>
          <p14:tracePt t="112672" x="3074988" y="4718050"/>
          <p14:tracePt t="112704" x="3074988" y="4713288"/>
          <p14:tracePt t="112709" x="3074988" y="4706938"/>
          <p14:tracePt t="112718" x="3074988" y="4702175"/>
          <p14:tracePt t="112747" x="3074988" y="4679950"/>
          <p14:tracePt t="112764" x="3074988" y="4664075"/>
          <p14:tracePt t="112781" x="3074988" y="4630738"/>
          <p14:tracePt t="112797" x="3074988" y="4610100"/>
          <p14:tracePt t="112814" x="3074988" y="4576763"/>
          <p14:tracePt t="112820" x="3074988" y="4572000"/>
          <p14:tracePt t="112830" x="3070225" y="4533900"/>
          <p14:tracePt t="112847" x="3052763" y="4513263"/>
          <p14:tracePt t="112863" x="3048000" y="4486275"/>
          <p14:tracePt t="112880" x="3032125" y="4437063"/>
          <p14:tracePt t="112897" x="3009900" y="4387850"/>
          <p14:tracePt t="112913" x="2998788" y="4356100"/>
          <p14:tracePt t="112930" x="2989263" y="4333875"/>
          <p14:tracePt t="112947" x="2978150" y="4295775"/>
          <p14:tracePt t="112964" x="2971800" y="4286250"/>
          <p14:tracePt t="112981" x="2971800" y="4275138"/>
          <p14:tracePt t="112997" x="2971800" y="4241800"/>
          <p14:tracePt t="113013" x="2971800" y="4237038"/>
          <p14:tracePt t="146807" x="2971800" y="4225925"/>
          <p14:tracePt t="146813" x="2643188" y="3355975"/>
          <p14:tracePt t="146990" x="3560763" y="3421063"/>
          <p14:tracePt t="147005" x="3713163" y="3517900"/>
          <p14:tracePt t="147015" x="3787775" y="3551238"/>
          <p14:tracePt t="147020" x="3821113" y="3571875"/>
          <p14:tracePt t="147031" x="4005263" y="3675063"/>
          <p14:tracePt t="147047" x="4149725" y="3771900"/>
          <p14:tracePt t="147064" x="4275138" y="3895725"/>
          <p14:tracePt t="147097" x="4668838" y="4349750"/>
          <p14:tracePt t="147131" x="4933950" y="4718050"/>
          <p14:tracePt t="147164" x="5149850" y="4933950"/>
          <p14:tracePt t="147181" x="5237163" y="4999038"/>
          <p14:tracePt t="147197" x="5268913" y="5014913"/>
          <p14:tracePt t="147215" x="5302250" y="5026025"/>
          <p14:tracePt t="147264" x="5307013" y="50260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Discrimination by force</a:t>
            </a:r>
            <a:endParaRPr lang="en-US" dirty="0"/>
          </a:p>
        </p:txBody>
      </p:sp>
      <p:pic>
        <p:nvPicPr>
          <p:cNvPr id="2" name="Picture 1"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051610" y="1374819"/>
            <a:ext cx="2737138" cy="3596861"/>
          </a:xfrm>
          <a:prstGeom prst="rect">
            <a:avLst/>
          </a:prstGeom>
        </p:spPr>
      </p:pic>
      <p:sp>
        <p:nvSpPr>
          <p:cNvPr id="3" name="TextBox 2"/>
          <p:cNvSpPr txBox="1"/>
          <p:nvPr/>
        </p:nvSpPr>
        <p:spPr>
          <a:xfrm>
            <a:off x="838200" y="4682435"/>
            <a:ext cx="3234635" cy="646331"/>
          </a:xfrm>
          <a:prstGeom prst="rect">
            <a:avLst/>
          </a:prstGeom>
          <a:noFill/>
        </p:spPr>
        <p:txBody>
          <a:bodyPr wrap="square" rtlCol="0">
            <a:spAutoFit/>
          </a:bodyPr>
          <a:lstStyle/>
          <a:p>
            <a:r>
              <a:rPr lang="en-US" dirty="0" smtClean="0"/>
              <a:t>Magnetic force discrimination</a:t>
            </a:r>
          </a:p>
          <a:p>
            <a:r>
              <a:rPr lang="en-US" dirty="0" smtClean="0"/>
              <a:t>Abbott laboratories</a:t>
            </a:r>
            <a:endParaRPr lang="en-US" dirty="0"/>
          </a:p>
        </p:txBody>
      </p:sp>
      <p:sp>
        <p:nvSpPr>
          <p:cNvPr id="6" name="Rectangle 5"/>
          <p:cNvSpPr/>
          <p:nvPr/>
        </p:nvSpPr>
        <p:spPr>
          <a:xfrm>
            <a:off x="30921" y="5934670"/>
            <a:ext cx="12161079" cy="369332"/>
          </a:xfrm>
          <a:prstGeom prst="rect">
            <a:avLst/>
          </a:prstGeom>
        </p:spPr>
        <p:txBody>
          <a:bodyPr wrap="square">
            <a:spAutoFit/>
          </a:bodyPr>
          <a:lstStyle/>
          <a:p>
            <a:r>
              <a:rPr lang="en-US" dirty="0">
                <a:latin typeface="AdvOT2e364b11"/>
              </a:rPr>
              <a:t>Rohr, T. E. </a:t>
            </a:r>
            <a:r>
              <a:rPr lang="en-US" dirty="0">
                <a:latin typeface="AdvOT02ce3bbb.I"/>
              </a:rPr>
              <a:t>Magnetically assisted binding assays using </a:t>
            </a:r>
            <a:r>
              <a:rPr lang="en-US" dirty="0" smtClean="0">
                <a:latin typeface="AdvOT02ce3bbb.I"/>
              </a:rPr>
              <a:t>magnetically-labeled </a:t>
            </a:r>
            <a:r>
              <a:rPr lang="en-US" dirty="0">
                <a:latin typeface="AdvOT02ce3bbb.I"/>
              </a:rPr>
              <a:t>binding members</a:t>
            </a:r>
            <a:r>
              <a:rPr lang="en-US" dirty="0">
                <a:latin typeface="AdvOT2e364b11"/>
              </a:rPr>
              <a:t>; 1995.</a:t>
            </a:r>
            <a:endParaRPr lang="en-US" dirty="0"/>
          </a:p>
        </p:txBody>
      </p:sp>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8067" y="1844296"/>
            <a:ext cx="4173689" cy="2876686"/>
          </a:xfrm>
          <a:prstGeom prst="rect">
            <a:avLst/>
          </a:prstGeom>
        </p:spPr>
      </p:pic>
      <p:sp>
        <p:nvSpPr>
          <p:cNvPr id="8" name="Rectangle 7"/>
          <p:cNvSpPr/>
          <p:nvPr/>
        </p:nvSpPr>
        <p:spPr>
          <a:xfrm>
            <a:off x="7223387" y="6371847"/>
            <a:ext cx="3143809" cy="369332"/>
          </a:xfrm>
          <a:prstGeom prst="rect">
            <a:avLst/>
          </a:prstGeom>
        </p:spPr>
        <p:txBody>
          <a:bodyPr wrap="none">
            <a:spAutoFit/>
          </a:bodyPr>
          <a:lstStyle/>
          <a:p>
            <a:r>
              <a:rPr lang="en-US" dirty="0" smtClean="0">
                <a:latin typeface="Arial" panose="020B0604020202020204" pitchFamily="34" charset="0"/>
              </a:rPr>
              <a:t>ACS Nano, 6354</a:t>
            </a:r>
            <a:r>
              <a:rPr lang="en-US" dirty="0" smtClean="0">
                <a:latin typeface="Courier New" panose="02070309020205020404" pitchFamily="49" charset="0"/>
              </a:rPr>
              <a:t>–</a:t>
            </a:r>
            <a:r>
              <a:rPr lang="en-US" dirty="0" smtClean="0">
                <a:latin typeface="Arial" panose="020B0604020202020204" pitchFamily="34" charset="0"/>
              </a:rPr>
              <a:t>6362,2015</a:t>
            </a:r>
            <a:endParaRPr lang="en-US" dirty="0"/>
          </a:p>
        </p:txBody>
      </p:sp>
      <p:sp>
        <p:nvSpPr>
          <p:cNvPr id="9" name="TextBox 8"/>
          <p:cNvSpPr txBox="1"/>
          <p:nvPr/>
        </p:nvSpPr>
        <p:spPr>
          <a:xfrm>
            <a:off x="5478670" y="4874591"/>
            <a:ext cx="4774095" cy="646331"/>
          </a:xfrm>
          <a:prstGeom prst="rect">
            <a:avLst/>
          </a:prstGeom>
          <a:noFill/>
        </p:spPr>
        <p:txBody>
          <a:bodyPr wrap="square" rtlCol="0">
            <a:spAutoFit/>
          </a:bodyPr>
          <a:lstStyle/>
          <a:p>
            <a:r>
              <a:rPr lang="en-US" dirty="0" err="1" smtClean="0"/>
              <a:t>Electrohydrodynamic</a:t>
            </a:r>
            <a:r>
              <a:rPr lang="en-US" dirty="0" smtClean="0"/>
              <a:t> shear forces enable mixing and removal of non-specific species</a:t>
            </a:r>
            <a:endParaRPr lang="en-US"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85803751"/>
      </p:ext>
    </p:extLst>
  </p:cSld>
  <p:clrMapOvr>
    <a:masterClrMapping/>
  </p:clrMapOvr>
  <mc:AlternateContent xmlns:mc="http://schemas.openxmlformats.org/markup-compatibility/2006" xmlns:p14="http://schemas.microsoft.com/office/powerpoint/2010/main">
    <mc:Choice Requires="p14">
      <p:transition spd="slow" p14:dur="2000" advTm="142023"/>
    </mc:Choice>
    <mc:Fallback xmlns="">
      <p:transition spd="slow" advTm="142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3774" x="3944938" y="4776788"/>
          <p14:tracePt t="13790" x="1054100" y="3236913"/>
          <p14:tracePt t="13802" x="1038225" y="3232150"/>
          <p14:tracePt t="13819" x="912813" y="3189288"/>
          <p14:tracePt t="13836" x="847725" y="3171825"/>
          <p14:tracePt t="13852" x="804863" y="3171825"/>
          <p14:tracePt t="13869" x="750888" y="3171825"/>
          <p14:tracePt t="13902" x="649288" y="3171825"/>
          <p14:tracePt t="13935" x="431800" y="3221038"/>
          <p14:tracePt t="13969" x="177800" y="3328988"/>
          <p14:tracePt t="13986" x="4763" y="3344863"/>
          <p14:tracePt t="14002" x="0" y="3344863"/>
          <p14:tracePt t="14019" x="0" y="3317875"/>
          <p14:tracePt t="14036" x="0" y="3248025"/>
          <p14:tracePt t="14052" x="0" y="3243263"/>
          <p14:tracePt t="14069" x="0" y="3236913"/>
          <p14:tracePt t="14086" x="0" y="3221038"/>
          <p14:tracePt t="14102" x="22225" y="3194050"/>
          <p14:tracePt t="14119" x="65088" y="3155950"/>
          <p14:tracePt t="14136" x="107950" y="3133725"/>
          <p14:tracePt t="14141" x="168275" y="3101975"/>
          <p14:tracePt t="14152" x="292100" y="3086100"/>
          <p14:tracePt t="14169" x="431800" y="3074988"/>
          <p14:tracePt t="14186" x="519113" y="3074988"/>
          <p14:tracePt t="14202" x="584200" y="3074988"/>
          <p14:tracePt t="14219" x="665163" y="3074988"/>
          <p14:tracePt t="14235" x="712788" y="3074988"/>
          <p14:tracePt t="14252" x="777875" y="3097213"/>
          <p14:tracePt t="14269" x="815975" y="3117850"/>
          <p14:tracePt t="14286" x="865188" y="3182938"/>
          <p14:tracePt t="14304" x="984250" y="3344863"/>
          <p14:tracePt t="14319" x="1038225" y="3425825"/>
          <p14:tracePt t="14336" x="1123950" y="3571875"/>
          <p14:tracePt t="14353" x="1177925" y="3636963"/>
          <p14:tracePt t="14369" x="1238250" y="3697288"/>
          <p14:tracePt t="14386" x="1350963" y="3751263"/>
          <p14:tracePt t="14402" x="1393825" y="3756025"/>
          <p14:tracePt t="14419" x="1416050" y="3756025"/>
          <p14:tracePt t="14435" x="1431925" y="3756025"/>
          <p14:tracePt t="14452" x="1438275" y="3760788"/>
          <p14:tracePt t="19745" x="1443038" y="3767138"/>
          <p14:tracePt t="19755" x="1454150" y="3778250"/>
          <p14:tracePt t="19765" x="1485900" y="3825875"/>
          <p14:tracePt t="19774" x="1492250" y="3848100"/>
          <p14:tracePt t="19786" x="1512888" y="3879850"/>
          <p14:tracePt t="19802" x="1550988" y="3933825"/>
          <p14:tracePt t="19819" x="1555750" y="3951288"/>
          <p14:tracePt t="19836" x="1577975" y="4005263"/>
          <p14:tracePt t="19869" x="1593850" y="4059238"/>
          <p14:tracePt t="19902" x="1593850" y="4156075"/>
          <p14:tracePt t="19936" x="1593850" y="4214813"/>
          <p14:tracePt t="19952" x="1593850" y="4248150"/>
          <p14:tracePt t="19969" x="1631950" y="4322763"/>
          <p14:tracePt t="19986" x="1647825" y="4356100"/>
          <p14:tracePt t="20002" x="1647825" y="4360863"/>
          <p14:tracePt t="20019" x="1654175" y="4367213"/>
          <p14:tracePt t="20040" x="1654175" y="4371975"/>
          <p14:tracePt t="20056" x="1654175" y="4376738"/>
          <p14:tracePt t="20077" x="1654175" y="4387850"/>
          <p14:tracePt t="20087" x="1654175" y="4403725"/>
          <p14:tracePt t="20103" x="1654175" y="4414838"/>
          <p14:tracePt t="20119" x="1654175" y="4421188"/>
          <p14:tracePt t="20135" x="1654175" y="4430713"/>
          <p14:tracePt t="20172" x="1654175" y="4448175"/>
          <p14:tracePt t="20182" x="1654175" y="4452938"/>
          <p14:tracePt t="20197" x="1654175" y="4459288"/>
          <p14:tracePt t="20207" x="1654175" y="4468813"/>
          <p14:tracePt t="20223" x="1654175" y="4475163"/>
          <p14:tracePt t="20236" x="1654175" y="4479925"/>
          <p14:tracePt t="20655" x="1654175" y="4491038"/>
          <p14:tracePt t="20697" x="1654175" y="4486275"/>
          <p14:tracePt t="20706" x="1643063" y="4479925"/>
          <p14:tracePt t="20724" x="1627188" y="4475163"/>
          <p14:tracePt t="20767" x="1616075" y="4468813"/>
          <p14:tracePt t="20788" x="1609725" y="4464050"/>
          <p14:tracePt t="20802" x="1600200" y="4459288"/>
          <p14:tracePt t="20835" x="1577975" y="4441825"/>
          <p14:tracePt t="20853" x="1562100" y="4430713"/>
          <p14:tracePt t="20869" x="1535113" y="4421188"/>
          <p14:tracePt t="20886" x="1524000" y="4414838"/>
          <p14:tracePt t="20902" x="1519238" y="4403725"/>
          <p14:tracePt t="20919" x="1512888" y="4394200"/>
          <p14:tracePt t="20936" x="1497013" y="4387850"/>
          <p14:tracePt t="20952" x="1485900" y="4383088"/>
          <p14:tracePt t="20969" x="1474788" y="4376738"/>
          <p14:tracePt t="20985" x="1454150" y="4371975"/>
          <p14:tracePt t="21002" x="1443038" y="4360863"/>
          <p14:tracePt t="21019" x="1431925" y="4360863"/>
          <p14:tracePt t="21036" x="1420813" y="4349750"/>
          <p14:tracePt t="21052" x="1416050" y="4344988"/>
          <p14:tracePt t="21086" x="1411288" y="4344988"/>
          <p14:tracePt t="21102" x="1411288" y="4340225"/>
          <p14:tracePt t="21119" x="1404938" y="4340225"/>
          <p14:tracePt t="21136" x="1400175" y="4340225"/>
          <p14:tracePt t="21152" x="1393825" y="4340225"/>
          <p14:tracePt t="21169" x="1389063" y="4340225"/>
          <p14:tracePt t="24868" x="1382713" y="4340225"/>
          <p14:tracePt t="24880" x="1373188" y="4340225"/>
          <p14:tracePt t="24889" x="1355725" y="4367213"/>
          <p14:tracePt t="24902" x="1339850" y="4387850"/>
          <p14:tracePt t="24919" x="1323975" y="4437063"/>
          <p14:tracePt t="24936" x="1323975" y="4475163"/>
          <p14:tracePt t="24952" x="1319213" y="4533900"/>
          <p14:tracePt t="24969" x="1319213" y="4549775"/>
          <p14:tracePt t="25003" x="1319213" y="4556125"/>
          <p14:tracePt t="25071" x="1319213" y="4572000"/>
          <p14:tracePt t="25090" x="1323975" y="4576763"/>
          <p14:tracePt t="25105" x="1328738" y="4576763"/>
          <p14:tracePt t="25119" x="1335088" y="4583113"/>
          <p14:tracePt t="25251" x="1339850" y="4583113"/>
          <p14:tracePt t="25263" x="1346200" y="4583113"/>
          <p14:tracePt t="25271" x="1355725" y="4583113"/>
          <p14:tracePt t="25323" x="1362075" y="4583113"/>
          <p14:tracePt t="25353" x="1366838" y="4583113"/>
          <p14:tracePt t="25369" x="1373188" y="4583113"/>
          <p14:tracePt t="25384" x="1382713" y="4583113"/>
          <p14:tracePt t="25399" x="1393825" y="4583113"/>
          <p14:tracePt t="25409" x="1400175" y="4583113"/>
          <p14:tracePt t="25491" x="1404938" y="4583113"/>
          <p14:tracePt t="25776" x="1411288" y="4572000"/>
          <p14:tracePt t="25786" x="1420813" y="4560888"/>
          <p14:tracePt t="25791" x="1427163" y="4556125"/>
          <p14:tracePt t="25802" x="1447800" y="4540250"/>
          <p14:tracePt t="25819" x="1470025" y="4506913"/>
          <p14:tracePt t="25836" x="1497013" y="4479925"/>
          <p14:tracePt t="25853" x="1519238" y="4448175"/>
          <p14:tracePt t="25869" x="1573213" y="4398963"/>
          <p14:tracePt t="25903" x="1609725" y="4376738"/>
          <p14:tracePt t="25969" x="1620838" y="4356100"/>
          <p14:tracePt t="26003" x="1627188" y="4356100"/>
          <p14:tracePt t="26068" x="1636713" y="4349750"/>
          <p14:tracePt t="26088" x="1636713" y="4344988"/>
          <p14:tracePt t="26099" x="1636713" y="4340225"/>
          <p14:tracePt t="26109" x="1636713" y="4333875"/>
          <p14:tracePt t="26119" x="1636713" y="4329113"/>
          <p14:tracePt t="26136" x="1636713" y="4318000"/>
          <p14:tracePt t="26140" x="1631950" y="4302125"/>
          <p14:tracePt t="26152" x="1631950" y="4291013"/>
          <p14:tracePt t="26169" x="1616075" y="4248150"/>
          <p14:tracePt t="26186" x="1593850" y="4214813"/>
          <p14:tracePt t="26202" x="1577975" y="4187825"/>
          <p14:tracePt t="26219" x="1562100" y="4160838"/>
          <p14:tracePt t="26236" x="1546225" y="4156075"/>
          <p14:tracePt t="26252" x="1528763" y="4144963"/>
          <p14:tracePt t="26269" x="1508125" y="4140200"/>
          <p14:tracePt t="26286" x="1497013" y="4140200"/>
          <p14:tracePt t="26321" x="1492250" y="4133850"/>
          <p14:tracePt t="26348" x="1492250" y="4129088"/>
          <p14:tracePt t="26357" x="1492250" y="4117975"/>
          <p14:tracePt t="26433" x="1485900" y="4117975"/>
          <p14:tracePt t="26443" x="1481138" y="4117975"/>
          <p14:tracePt t="26502" x="1474788" y="4117975"/>
          <p14:tracePt t="26513" x="1470025" y="4117975"/>
          <p14:tracePt t="26582" x="1465263" y="4117975"/>
          <p14:tracePt t="26598" x="1458913" y="4117975"/>
          <p14:tracePt t="26634" x="1454150" y="4117975"/>
          <p14:tracePt t="26645" x="1447800" y="4113213"/>
          <p14:tracePt t="26684" x="1443038" y="4113213"/>
          <p14:tracePt t="26697" x="1438275" y="4106863"/>
          <p14:tracePt t="26710" x="1427163" y="4106863"/>
          <p14:tracePt t="26719" x="1420813" y="4095750"/>
          <p14:tracePt t="26736" x="1411288" y="4095750"/>
          <p14:tracePt t="26752" x="1393825" y="4090988"/>
          <p14:tracePt t="26769" x="1377950" y="4075113"/>
          <p14:tracePt t="26786" x="1362075" y="4075113"/>
          <p14:tracePt t="26803" x="1350963" y="4075113"/>
          <p14:tracePt t="26819" x="1335088" y="4068763"/>
          <p14:tracePt t="26836" x="1301750" y="4064000"/>
          <p14:tracePt t="26852" x="1247775" y="4041775"/>
          <p14:tracePt t="26869" x="1220788" y="4041775"/>
          <p14:tracePt t="26886" x="1204913" y="4037013"/>
          <p14:tracePt t="26971" x="1193800" y="4025900"/>
          <p14:tracePt t="27026" x="1193800" y="4014788"/>
          <p14:tracePt t="27036" x="1193800" y="4010025"/>
          <p14:tracePt t="27046" x="1193800" y="4005263"/>
          <p14:tracePt t="27056" x="1193800" y="3998913"/>
          <p14:tracePt t="27069" x="1193800" y="3994150"/>
          <p14:tracePt t="27092" x="1193800" y="3983038"/>
          <p14:tracePt t="27108" x="1193800" y="3978275"/>
          <p14:tracePt t="27119" x="1193800" y="3971925"/>
          <p14:tracePt t="27139" x="1193800" y="3967163"/>
          <p14:tracePt t="27202" x="1193800" y="3960813"/>
          <p14:tracePt t="27215" x="1193800" y="3951288"/>
          <p14:tracePt t="27245" x="1200150" y="3922713"/>
          <p14:tracePt t="27265" x="1204913" y="3917950"/>
          <p14:tracePt t="27279" x="1204913" y="3913188"/>
          <p14:tracePt t="27827" x="1204913" y="3906838"/>
          <p14:tracePt t="27873" x="1204913" y="3902075"/>
          <p14:tracePt t="27878" x="1204913" y="3890963"/>
          <p14:tracePt t="27898" x="1204913" y="3886200"/>
          <p14:tracePt t="27910" x="1193800" y="3879850"/>
          <p14:tracePt t="27941" x="1193800" y="3875088"/>
          <p14:tracePt t="27952" x="1189038" y="3868738"/>
          <p14:tracePt t="27986" x="1184275" y="3863975"/>
          <p14:tracePt t="28026" x="1184275" y="3859213"/>
          <p14:tracePt t="28036" x="1184275" y="3841750"/>
          <p14:tracePt t="28052" x="1184275" y="3836988"/>
          <p14:tracePt t="28069" x="1184275" y="3832225"/>
          <p14:tracePt t="28090" x="1184275" y="3825875"/>
          <p14:tracePt t="28217" x="1184275" y="3821113"/>
          <p14:tracePt t="28223" x="1184275" y="3814763"/>
          <p14:tracePt t="28404" x="1184275" y="3805238"/>
          <p14:tracePt t="28427" x="1193800" y="3798888"/>
          <p14:tracePt t="28438" x="1204913" y="3794125"/>
          <p14:tracePt t="28443" x="1216025" y="3787775"/>
          <p14:tracePt t="28453" x="1227138" y="3787775"/>
          <p14:tracePt t="28469" x="1238250" y="3783013"/>
          <p14:tracePt t="28486" x="1258888" y="3778250"/>
          <p14:tracePt t="28502" x="1285875" y="3778250"/>
          <p14:tracePt t="28520" x="1292225" y="3778250"/>
          <p14:tracePt t="28536" x="1296988" y="3778250"/>
          <p14:tracePt t="28585" x="1301750" y="3778250"/>
          <p14:tracePt t="28610" x="1308100" y="3778250"/>
          <p14:tracePt t="28621" x="1312863" y="3778250"/>
          <p14:tracePt t="28636" x="1319213" y="3778250"/>
          <p14:tracePt t="28717" x="1323975" y="3778250"/>
          <p14:tracePt t="28746" x="1328738" y="3778250"/>
          <p14:tracePt t="28914" x="1335088" y="3778250"/>
          <p14:tracePt t="28938" x="1335088" y="3783013"/>
          <p14:tracePt t="28953" x="1335088" y="3787775"/>
          <p14:tracePt t="28974" x="1335088" y="3798888"/>
          <p14:tracePt t="28997" x="1335088" y="3805238"/>
          <p14:tracePt t="29017" x="1335088" y="3810000"/>
          <p14:tracePt t="29027" x="1335088" y="3814763"/>
          <p14:tracePt t="29036" x="1335088" y="3821113"/>
          <p14:tracePt t="29052" x="1335088" y="3825875"/>
          <p14:tracePt t="29081" x="1335088" y="3841750"/>
          <p14:tracePt t="29181" x="1335088" y="3848100"/>
          <p14:tracePt t="29191" x="1335088" y="3852863"/>
          <p14:tracePt t="29207" x="1328738" y="3859213"/>
          <p14:tracePt t="29232" x="1323975" y="3859213"/>
          <p14:tracePt t="29261" x="1312863" y="3859213"/>
          <p14:tracePt t="29270" x="1308100" y="3859213"/>
          <p14:tracePt t="29282" x="1301750" y="3859213"/>
          <p14:tracePt t="29286" x="1296988" y="3859213"/>
          <p14:tracePt t="29302" x="1274763" y="3859213"/>
          <p14:tracePt t="29319" x="1270000" y="3859213"/>
          <p14:tracePt t="29336" x="1254125" y="3859213"/>
          <p14:tracePt t="29353" x="1238250" y="3859213"/>
          <p14:tracePt t="29369" x="1227138" y="3859213"/>
          <p14:tracePt t="29386" x="1216025" y="3859213"/>
          <p14:tracePt t="29419" x="1200150" y="3859213"/>
          <p14:tracePt t="29639" x="1193800" y="3859213"/>
          <p14:tracePt t="30186" x="1193800" y="3841750"/>
          <p14:tracePt t="30247" x="1204913" y="3832225"/>
          <p14:tracePt t="30504" x="1216025" y="3832225"/>
          <p14:tracePt t="30532" x="1220788" y="3832225"/>
          <p14:tracePt t="30553" x="1227138" y="3832225"/>
          <p14:tracePt t="30561" x="1231900" y="3832225"/>
          <p14:tracePt t="31158" x="1243013" y="3832225"/>
          <p14:tracePt t="31183" x="1258888" y="3832225"/>
          <p14:tracePt t="31188" x="1270000" y="3841750"/>
          <p14:tracePt t="31202" x="1292225" y="3848100"/>
          <p14:tracePt t="31219" x="1319213" y="3863975"/>
          <p14:tracePt t="31236" x="1328738" y="3863975"/>
          <p14:tracePt t="31252" x="1346200" y="3868738"/>
          <p14:tracePt t="31286" x="1382713" y="3890963"/>
          <p14:tracePt t="31319" x="1389063" y="3895725"/>
          <p14:tracePt t="31398" x="1393825" y="3895725"/>
          <p14:tracePt t="31495" x="1400175" y="3895725"/>
          <p14:tracePt t="31502" x="1404938" y="3902075"/>
          <p14:tracePt t="31513" x="1404938" y="3906838"/>
          <p14:tracePt t="31522" x="1411288" y="3913188"/>
          <p14:tracePt t="31536" x="1420813" y="3917950"/>
          <p14:tracePt t="31552" x="1431925" y="3929063"/>
          <p14:tracePt t="31571" x="1438275" y="3933825"/>
          <p14:tracePt t="31586" x="1438275" y="3944938"/>
          <p14:tracePt t="31603" x="1447800" y="3951288"/>
          <p14:tracePt t="31619" x="1465263" y="3960813"/>
          <p14:tracePt t="31636" x="1470025" y="3960813"/>
          <p14:tracePt t="31653" x="1474788" y="3978275"/>
          <p14:tracePt t="31669" x="1474788" y="3983038"/>
          <p14:tracePt t="31686" x="1474788" y="3998913"/>
          <p14:tracePt t="31702" x="1485900" y="4014788"/>
          <p14:tracePt t="31719" x="1485900" y="4021138"/>
          <p14:tracePt t="31736" x="1492250" y="4032250"/>
          <p14:tracePt t="31753" x="1492250" y="4037013"/>
          <p14:tracePt t="31769" x="1492250" y="4048125"/>
          <p14:tracePt t="31803" x="1492250" y="4064000"/>
          <p14:tracePt t="31836" x="1492250" y="4075113"/>
          <p14:tracePt t="31869" x="1492250" y="4079875"/>
          <p14:tracePt t="31947" x="1492250" y="4086225"/>
          <p14:tracePt t="31967" x="1474788" y="4086225"/>
          <p14:tracePt t="31977" x="1458913" y="4086225"/>
          <p14:tracePt t="31986" x="1454150" y="4079875"/>
          <p14:tracePt t="32016" x="1443038" y="4079875"/>
          <p14:tracePt t="32022" x="1438275" y="4075113"/>
          <p14:tracePt t="32037" x="1431925" y="4064000"/>
          <p14:tracePt t="32057" x="1427163" y="4059238"/>
          <p14:tracePt t="32069" x="1420813" y="4059238"/>
          <p14:tracePt t="32086" x="1404938" y="4041775"/>
          <p14:tracePt t="32103" x="1393825" y="4032250"/>
          <p14:tracePt t="32119" x="1373188" y="4010025"/>
          <p14:tracePt t="32136" x="1339850" y="3994150"/>
          <p14:tracePt t="32153" x="1335088" y="3994150"/>
          <p14:tracePt t="32169" x="1312863" y="3978275"/>
          <p14:tracePt t="32186" x="1301750" y="3967163"/>
          <p14:tracePt t="32219" x="1292225" y="3960813"/>
          <p14:tracePt t="32236" x="1281113" y="3956050"/>
          <p14:tracePt t="32252" x="1274763" y="3951288"/>
          <p14:tracePt t="32269" x="1274763" y="3944938"/>
          <p14:tracePt t="32303" x="1270000" y="3940175"/>
          <p14:tracePt t="32320" x="1265238" y="3933825"/>
          <p14:tracePt t="32336" x="1258888" y="3922713"/>
          <p14:tracePt t="32411" x="1258888" y="3917950"/>
          <p14:tracePt t="32420" x="1258888" y="3913188"/>
          <p14:tracePt t="32436" x="1258888" y="3906838"/>
          <p14:tracePt t="32439" x="1258888" y="3902075"/>
          <p14:tracePt t="32460" x="1258888" y="3895725"/>
          <p14:tracePt t="32480" x="1258888" y="3890963"/>
          <p14:tracePt t="32493" x="1258888" y="3886200"/>
          <p14:tracePt t="32523" x="1258888" y="3875088"/>
          <p14:tracePt t="32535" x="1258888" y="3868738"/>
          <p14:tracePt t="32583" x="1258888" y="3863975"/>
          <p14:tracePt t="32587" x="1258888" y="3859213"/>
          <p14:tracePt t="32614" x="1258888" y="3852863"/>
          <p14:tracePt t="32634" x="1258888" y="3848100"/>
          <p14:tracePt t="32641" x="1258888" y="3841750"/>
          <p14:tracePt t="32659" x="1258888" y="3836988"/>
          <p14:tracePt t="32693" x="1258888" y="3832225"/>
          <p14:tracePt t="32710" x="1258888" y="3821113"/>
          <p14:tracePt t="32815" x="1258888" y="3814763"/>
          <p14:tracePt t="32866" x="1258888" y="3810000"/>
          <p14:tracePt t="32904" x="1258888" y="3798888"/>
          <p14:tracePt t="32915" x="1258888" y="3794125"/>
          <p14:tracePt t="32985" x="1258888" y="3787775"/>
          <p14:tracePt t="32990" x="1258888" y="3783013"/>
          <p14:tracePt t="33005" x="1258888" y="3778250"/>
          <p14:tracePt t="33186" x="1254125" y="3778250"/>
          <p14:tracePt t="33192" x="1243013" y="3778250"/>
          <p14:tracePt t="33209" x="1238250" y="3778250"/>
          <p14:tracePt t="33229" x="1227138" y="3778250"/>
          <p14:tracePt t="33248" x="1204913" y="3798888"/>
          <p14:tracePt t="33263" x="1200150" y="3798888"/>
          <p14:tracePt t="33273" x="1193800" y="3805238"/>
          <p14:tracePt t="33286" x="1177925" y="3821113"/>
          <p14:tracePt t="33303" x="1166813" y="3825875"/>
          <p14:tracePt t="33319" x="1157288" y="3832225"/>
          <p14:tracePt t="33337" x="1150938" y="3848100"/>
          <p14:tracePt t="33369" x="1146175" y="3852863"/>
          <p14:tracePt t="33409" x="1146175" y="3859213"/>
          <p14:tracePt t="33430" x="1146175" y="3863975"/>
          <p14:tracePt t="33435" x="1146175" y="3868738"/>
          <p14:tracePt t="33445" x="1146175" y="3875088"/>
          <p14:tracePt t="33455" x="1146175" y="3890963"/>
          <p14:tracePt t="33469" x="1146175" y="3895725"/>
          <p14:tracePt t="33486" x="1146175" y="3913188"/>
          <p14:tracePt t="33502" x="1150938" y="3944938"/>
          <p14:tracePt t="33520" x="1166813" y="3960813"/>
          <p14:tracePt t="33536" x="1166813" y="3983038"/>
          <p14:tracePt t="33552" x="1184275" y="3998913"/>
          <p14:tracePt t="33570" x="1189038" y="4037013"/>
          <p14:tracePt t="33586" x="1189038" y="4048125"/>
          <p14:tracePt t="33603" x="1189038" y="4059238"/>
          <p14:tracePt t="33619" x="1193800" y="4090988"/>
          <p14:tracePt t="33636" x="1193800" y="4095750"/>
          <p14:tracePt t="33641" x="1204913" y="4106863"/>
          <p14:tracePt t="33652" x="1204913" y="4129088"/>
          <p14:tracePt t="33670" x="1204913" y="4140200"/>
          <p14:tracePt t="33686" x="1211263" y="4149725"/>
          <p14:tracePt t="33702" x="1211263" y="4176713"/>
          <p14:tracePt t="33720" x="1216025" y="4198938"/>
          <p14:tracePt t="33753" x="1216025" y="4214813"/>
          <p14:tracePt t="33770" x="1216025" y="4225925"/>
          <p14:tracePt t="33958" x="1216025" y="4221163"/>
          <p14:tracePt t="33974" x="1216025" y="4214813"/>
          <p14:tracePt t="33984" x="1216025" y="4210050"/>
          <p14:tracePt t="33993" x="1216025" y="4205288"/>
          <p14:tracePt t="34014" x="1216025" y="4198938"/>
          <p14:tracePt t="34022" x="1216025" y="4187825"/>
          <p14:tracePt t="34036" x="1216025" y="4176713"/>
          <p14:tracePt t="34054" x="1216025" y="4160838"/>
          <p14:tracePt t="34069" x="1220788" y="4160838"/>
          <p14:tracePt t="34086" x="1220788" y="4156075"/>
          <p14:tracePt t="34141" x="1220788" y="4149725"/>
          <p14:tracePt t="34161" x="1220788" y="4144963"/>
          <p14:tracePt t="34170" x="1220788" y="4133850"/>
          <p14:tracePt t="34186" x="1220788" y="4129088"/>
          <p14:tracePt t="34218" x="1220788" y="4122738"/>
          <p14:tracePt t="34247" x="1220788" y="4117975"/>
          <p14:tracePt t="34568" x="1220788" y="4113213"/>
          <p14:tracePt t="34578" x="1220788" y="4106863"/>
          <p14:tracePt t="34586" x="1220788" y="4102100"/>
          <p14:tracePt t="34603" x="1211263" y="4090988"/>
          <p14:tracePt t="34619" x="1204913" y="4086225"/>
          <p14:tracePt t="34636" x="1200150" y="4079875"/>
          <p14:tracePt t="34691" x="1193800" y="4075113"/>
          <p14:tracePt t="34715" x="1193800" y="4068763"/>
          <p14:tracePt t="34726" x="1189038" y="4064000"/>
          <p14:tracePt t="35008" x="1184275" y="4064000"/>
          <p14:tracePt t="35033" x="1173163" y="4064000"/>
          <p14:tracePt t="35054" x="1166813" y="4064000"/>
          <p14:tracePt t="35076" x="1162050" y="4068763"/>
          <p14:tracePt t="35093" x="1162050" y="4075113"/>
          <p14:tracePt t="35104" x="1162050" y="4079875"/>
          <p14:tracePt t="35123" x="1162050" y="4090988"/>
          <p14:tracePt t="35320" x="1162050" y="4086225"/>
          <p14:tracePt t="35369" x="1166813" y="4079875"/>
          <p14:tracePt t="35401" x="1173163" y="4075113"/>
          <p14:tracePt t="35435" x="1177925" y="4068763"/>
          <p14:tracePt t="35467" x="1184275" y="4064000"/>
          <p14:tracePt t="35507" x="1193800" y="4048125"/>
          <p14:tracePt t="35900" x="1193800" y="4041775"/>
          <p14:tracePt t="36055" x="1193800" y="4037013"/>
          <p14:tracePt t="36092" x="1193800" y="4032250"/>
          <p14:tracePt t="36182" x="1193800" y="4025900"/>
          <p14:tracePt t="36193" x="1193800" y="4021138"/>
          <p14:tracePt t="36355" x="1193800" y="4010025"/>
          <p14:tracePt t="36360" x="1193800" y="4005263"/>
          <p14:tracePt t="36381" x="1193800" y="3998913"/>
          <p14:tracePt t="36525" x="1189038" y="3998913"/>
          <p14:tracePt t="36547" x="1184275" y="3998913"/>
          <p14:tracePt t="36581" x="1177925" y="3998913"/>
          <p14:tracePt t="36606" x="1173163" y="3998913"/>
          <p14:tracePt t="36624" x="1162050" y="3998913"/>
          <p14:tracePt t="37312" x="1157288" y="3998913"/>
          <p14:tracePt t="37511" x="1162050" y="3998913"/>
          <p14:tracePt t="37515" x="1166813" y="3998913"/>
          <p14:tracePt t="37580" x="1173163" y="3998913"/>
          <p14:tracePt t="37639" x="1177925" y="3998913"/>
          <p14:tracePt t="37690" x="1184275" y="3998913"/>
          <p14:tracePt t="37714" x="1193800" y="3994150"/>
          <p14:tracePt t="37993" x="1211263" y="3983038"/>
          <p14:tracePt t="38296" x="1220788" y="3978275"/>
          <p14:tracePt t="39211" x="1220788" y="3967163"/>
          <p14:tracePt t="39223" x="1220788" y="3960813"/>
          <p14:tracePt t="39235" x="1220788" y="3956050"/>
          <p14:tracePt t="39284" x="1220788" y="3944938"/>
          <p14:tracePt t="39304" x="1220788" y="3940175"/>
          <p14:tracePt t="39351" x="1211263" y="3929063"/>
          <p14:tracePt t="39367" x="1211263" y="3922713"/>
          <p14:tracePt t="39392" x="1211263" y="3913188"/>
          <p14:tracePt t="39401" x="1211263" y="3906838"/>
          <p14:tracePt t="39417" x="1204913" y="3902075"/>
          <p14:tracePt t="39488" x="1204913" y="3895725"/>
          <p14:tracePt t="39497" x="1200150" y="3890963"/>
          <p14:tracePt t="39554" x="1200150" y="3886200"/>
          <p14:tracePt t="39645" x="1200150" y="3879850"/>
          <p14:tracePt t="39755" x="1200150" y="3875088"/>
          <p14:tracePt t="40244" x="1200150" y="3868738"/>
          <p14:tracePt t="40330" x="1193800" y="3868738"/>
          <p14:tracePt t="40339" x="1189038" y="3868738"/>
          <p14:tracePt t="42777" x="1184275" y="3868738"/>
          <p14:tracePt t="43638" x="1189038" y="3868738"/>
          <p14:tracePt t="43647" x="1200150" y="3868738"/>
          <p14:tracePt t="43660" x="1220788" y="3863975"/>
          <p14:tracePt t="43669" x="1227138" y="3863975"/>
          <p14:tracePt t="43686" x="1254125" y="3863975"/>
          <p14:tracePt t="43703" x="1270000" y="3863975"/>
          <p14:tracePt t="43719" x="1274763" y="3863975"/>
          <p14:tracePt t="43736" x="1296988" y="3863975"/>
          <p14:tracePt t="43770" x="1328738" y="3863975"/>
          <p14:tracePt t="43803" x="1339850" y="3863975"/>
          <p14:tracePt t="44289" x="1346200" y="3863975"/>
          <p14:tracePt t="44294" x="1350963" y="3863975"/>
          <p14:tracePt t="44317" x="1366838" y="3863975"/>
          <p14:tracePt t="44327" x="1382713" y="3863975"/>
          <p14:tracePt t="44336" x="1400175" y="3863975"/>
          <p14:tracePt t="44353" x="1411288" y="3863975"/>
          <p14:tracePt t="44369" x="1431925" y="3863975"/>
          <p14:tracePt t="44403" x="1474788" y="3863975"/>
          <p14:tracePt t="44436" x="1512888" y="3863975"/>
          <p14:tracePt t="44469" x="1528763" y="3863975"/>
          <p14:tracePt t="44486" x="1539875" y="3863975"/>
          <p14:tracePt t="44503" x="1555750" y="3863975"/>
          <p14:tracePt t="44520" x="1562100" y="3863975"/>
          <p14:tracePt t="44536" x="1573213" y="3863975"/>
          <p14:tracePt t="44555" x="1577975" y="3863975"/>
          <p14:tracePt t="44570" x="1589088" y="3863975"/>
          <p14:tracePt t="44587" x="1600200" y="3863975"/>
          <p14:tracePt t="44603" x="1604963" y="3863975"/>
          <p14:tracePt t="44636" x="1616075" y="3863975"/>
          <p14:tracePt t="44641" x="1627188" y="3863975"/>
          <p14:tracePt t="44677" x="1636713" y="3863975"/>
          <p14:tracePt t="44690" x="1647825" y="3863975"/>
          <p14:tracePt t="44902" x="1654175" y="3863975"/>
          <p14:tracePt t="44923" x="1658938" y="3863975"/>
          <p14:tracePt t="44932" x="1665288" y="3863975"/>
          <p14:tracePt t="44937" x="1670050" y="3863975"/>
          <p14:tracePt t="44953" x="1674813" y="3859213"/>
          <p14:tracePt t="44969" x="1685925" y="3852863"/>
          <p14:tracePt t="45003" x="1692275" y="3852863"/>
          <p14:tracePt t="45036" x="1697038" y="3852863"/>
          <p14:tracePt t="45474" x="1701800" y="3852863"/>
          <p14:tracePt t="45527" x="1708150" y="3852863"/>
          <p14:tracePt t="45774" x="1719263" y="3852863"/>
          <p14:tracePt t="45966" x="1728788" y="3852863"/>
          <p14:tracePt t="46561" x="1746250" y="3852863"/>
          <p14:tracePt t="46567" x="1751013" y="3852863"/>
          <p14:tracePt t="46575" x="1778000" y="3852863"/>
          <p14:tracePt t="46586" x="1831975" y="3852863"/>
          <p14:tracePt t="46603" x="1912938" y="3852863"/>
          <p14:tracePt t="46620" x="2070100" y="3841750"/>
          <p14:tracePt t="46637" x="2270125" y="3841750"/>
          <p14:tracePt t="46653" x="2398713" y="3841750"/>
          <p14:tracePt t="46686" x="2697163" y="3841750"/>
          <p14:tracePt t="46720" x="2771775" y="3841750"/>
          <p14:tracePt t="46753" x="2805113" y="3841750"/>
          <p14:tracePt t="46770" x="2832100" y="3825875"/>
          <p14:tracePt t="46786" x="2843213" y="3825875"/>
          <p14:tracePt t="46803" x="2847975" y="3825875"/>
          <p14:tracePt t="46820" x="2879725" y="3810000"/>
          <p14:tracePt t="46836" x="2935288" y="3798888"/>
          <p14:tracePt t="46853" x="2994025" y="3794125"/>
          <p14:tracePt t="46869" x="3090863" y="3794125"/>
          <p14:tracePt t="46886" x="3275013" y="3794125"/>
          <p14:tracePt t="46903" x="3436938" y="3783013"/>
          <p14:tracePt t="46920" x="3540125" y="3783013"/>
          <p14:tracePt t="46936" x="3632200" y="3767138"/>
          <p14:tracePt t="46953" x="3787775" y="3760788"/>
          <p14:tracePt t="46970" x="3863975" y="3744913"/>
          <p14:tracePt t="46986" x="3922713" y="3733800"/>
          <p14:tracePt t="47004" x="3940175" y="3724275"/>
          <p14:tracePt t="47020" x="3944938" y="3724275"/>
          <p14:tracePt t="47173" x="3933825" y="3724275"/>
          <p14:tracePt t="47184" x="3906838" y="3724275"/>
          <p14:tracePt t="47203" x="3886200" y="3724275"/>
          <p14:tracePt t="47220" x="3832225" y="3724275"/>
          <p14:tracePt t="47236" x="3798888" y="3724275"/>
          <p14:tracePt t="47253" x="3744913" y="3724275"/>
          <p14:tracePt t="47270" x="3706813" y="3729038"/>
          <p14:tracePt t="47287" x="3679825" y="3729038"/>
          <p14:tracePt t="47305" x="3636963" y="3740150"/>
          <p14:tracePt t="47320" x="3598863" y="3751263"/>
          <p14:tracePt t="47336" x="3582988" y="3751263"/>
          <p14:tracePt t="47353" x="3551238" y="3751263"/>
          <p14:tracePt t="47370" x="3486150" y="3771900"/>
          <p14:tracePt t="47386" x="3448050" y="3778250"/>
          <p14:tracePt t="47403" x="3409950" y="3794125"/>
          <p14:tracePt t="47419" x="3394075" y="3794125"/>
          <p14:tracePt t="47436" x="3344863" y="3814763"/>
          <p14:tracePt t="47453" x="3324225" y="3814763"/>
          <p14:tracePt t="47469" x="3306763" y="3821113"/>
          <p14:tracePt t="47486" x="3302000" y="3825875"/>
          <p14:tracePt t="47532" x="3297238" y="3832225"/>
          <p14:tracePt t="47708" x="3290888" y="3832225"/>
          <p14:tracePt t="47737" x="3290888" y="3810000"/>
          <p14:tracePt t="47747" x="3290888" y="3798888"/>
          <p14:tracePt t="47753" x="3290888" y="3787775"/>
          <p14:tracePt t="47770" x="3297238" y="3744913"/>
          <p14:tracePt t="47786" x="3317875" y="3659188"/>
          <p14:tracePt t="47804" x="3333750" y="3605213"/>
          <p14:tracePt t="47820" x="3355975" y="3524250"/>
          <p14:tracePt t="47836" x="3367088" y="3479800"/>
          <p14:tracePt t="47853" x="3387725" y="3432175"/>
          <p14:tracePt t="47870" x="3405188" y="3382963"/>
          <p14:tracePt t="47886" x="3405188" y="3351213"/>
          <p14:tracePt t="47903" x="3409950" y="3340100"/>
          <p14:tracePt t="47919" x="3414713" y="3328988"/>
          <p14:tracePt t="47936" x="3414713" y="3313113"/>
          <p14:tracePt t="47953" x="3421063" y="3302000"/>
          <p14:tracePt t="48001" x="3421063" y="3297238"/>
          <p14:tracePt t="48025" x="3421063" y="3286125"/>
          <p14:tracePt t="48465" x="3421063" y="3279775"/>
          <p14:tracePt t="48561" x="3414713" y="3279775"/>
          <p14:tracePt t="48570" x="3405188" y="3279775"/>
          <p14:tracePt t="48574" x="3394075" y="3279775"/>
          <p14:tracePt t="48590" x="3382963" y="3286125"/>
          <p14:tracePt t="48603" x="3371850" y="3286125"/>
          <p14:tracePt t="48620" x="3360738" y="3290888"/>
          <p14:tracePt t="48636" x="3344863" y="3306763"/>
          <p14:tracePt t="48641" x="3340100" y="3306763"/>
          <p14:tracePt t="48670" x="3302000" y="3306763"/>
          <p14:tracePt t="48703" x="3286125" y="3313113"/>
          <p14:tracePt t="48736" x="3252788" y="3313113"/>
          <p14:tracePt t="48753" x="3236913" y="3313113"/>
          <p14:tracePt t="48770" x="3189288" y="3306763"/>
          <p14:tracePt t="48787" x="3171825" y="3297238"/>
          <p14:tracePt t="48803" x="3133725" y="3279775"/>
          <p14:tracePt t="48820" x="3097213" y="3252788"/>
          <p14:tracePt t="48836" x="3059113" y="3232150"/>
          <p14:tracePt t="48854" x="3036888" y="3216275"/>
          <p14:tracePt t="48870" x="2982913" y="3171825"/>
          <p14:tracePt t="48886" x="2971800" y="3160713"/>
          <p14:tracePt t="48903" x="2951163" y="3117850"/>
          <p14:tracePt t="48920" x="2906713" y="3059113"/>
          <p14:tracePt t="48936" x="2897188" y="3032125"/>
          <p14:tracePt t="48953" x="2886075" y="3009900"/>
          <p14:tracePt t="48969" x="2879725" y="2978150"/>
          <p14:tracePt t="48986" x="2874963" y="2935288"/>
          <p14:tracePt t="49003" x="2874963" y="2917825"/>
          <p14:tracePt t="49019" x="2874963" y="2901950"/>
          <p14:tracePt t="49037" x="2874963" y="2870200"/>
          <p14:tracePt t="49053" x="2874963" y="2863850"/>
          <p14:tracePt t="49070" x="2879725" y="2843213"/>
          <p14:tracePt t="49088" x="2906713" y="2825750"/>
          <p14:tracePt t="49103" x="2924175" y="2816225"/>
          <p14:tracePt t="49119" x="2944813" y="2805113"/>
          <p14:tracePt t="49137" x="2962275" y="2789238"/>
          <p14:tracePt t="49142" x="2978150" y="2782888"/>
          <p14:tracePt t="49153" x="2982913" y="2782888"/>
          <p14:tracePt t="49169" x="3048000" y="2767013"/>
          <p14:tracePt t="49186" x="3070225" y="2755900"/>
          <p14:tracePt t="49203" x="3117850" y="2740025"/>
          <p14:tracePt t="49220" x="3167063" y="2728913"/>
          <p14:tracePt t="49236" x="3221038" y="2724150"/>
          <p14:tracePt t="49253" x="3259138" y="2717800"/>
          <p14:tracePt t="49270" x="3279775" y="2717800"/>
          <p14:tracePt t="49286" x="3324225" y="2713038"/>
          <p14:tracePt t="49303" x="3360738" y="2713038"/>
          <p14:tracePt t="49320" x="3387725" y="2713038"/>
          <p14:tracePt t="49337" x="3425825" y="2713038"/>
          <p14:tracePt t="49353" x="3448050" y="2713038"/>
          <p14:tracePt t="49370" x="3497263" y="2713038"/>
          <p14:tracePt t="49386" x="3513138" y="2713038"/>
          <p14:tracePt t="49403" x="3524250" y="2713038"/>
          <p14:tracePt t="49420" x="3533775" y="2713038"/>
          <p14:tracePt t="49436" x="3544888" y="2713038"/>
          <p14:tracePt t="49453" x="3556000" y="2713038"/>
          <p14:tracePt t="49469" x="3560763" y="2713038"/>
          <p14:tracePt t="49486" x="3587750" y="2713038"/>
          <p14:tracePt t="49503" x="3598863" y="2713038"/>
          <p14:tracePt t="49520" x="3598863" y="2717800"/>
          <p14:tracePt t="49536" x="3609975" y="2724150"/>
          <p14:tracePt t="49557" x="3614738" y="2735263"/>
          <p14:tracePt t="49591" x="3621088" y="2740025"/>
          <p14:tracePt t="49616" x="3625850" y="2744788"/>
          <p14:tracePt t="49624" x="3632200" y="2744788"/>
          <p14:tracePt t="49645" x="3636963" y="2751138"/>
          <p14:tracePt t="49655" x="3641725" y="2755900"/>
          <p14:tracePt t="49670" x="3641725" y="2762250"/>
          <p14:tracePt t="49686" x="3641725" y="2767013"/>
          <p14:tracePt t="49703" x="3641725" y="2778125"/>
          <p14:tracePt t="49719" x="3648075" y="2782888"/>
          <p14:tracePt t="49736" x="3659188" y="2789238"/>
          <p14:tracePt t="49753" x="3659188" y="2798763"/>
          <p14:tracePt t="49770" x="3659188" y="2809875"/>
          <p14:tracePt t="49786" x="3663950" y="2832100"/>
          <p14:tracePt t="49803" x="3668713" y="2847975"/>
          <p14:tracePt t="49820" x="3668713" y="2859088"/>
          <p14:tracePt t="49836" x="3675063" y="2863850"/>
          <p14:tracePt t="49853" x="3675063" y="2870200"/>
          <p14:tracePt t="49869" x="3675063" y="2874963"/>
          <p14:tracePt t="49886" x="3675063" y="2879725"/>
          <p14:tracePt t="49914" x="3675063" y="2890838"/>
          <p14:tracePt t="49924" x="3675063" y="2897188"/>
          <p14:tracePt t="49968" x="3675063" y="2913063"/>
          <p14:tracePt t="49994" x="3663950" y="2917825"/>
          <p14:tracePt t="50008" x="3663950" y="2924175"/>
          <p14:tracePt t="50287" x="3659188" y="2928938"/>
          <p14:tracePt t="50297" x="3648075" y="2940050"/>
          <p14:tracePt t="50303" x="3641725" y="2955925"/>
          <p14:tracePt t="50320" x="3636963" y="2971800"/>
          <p14:tracePt t="50337" x="3609975" y="3009900"/>
          <p14:tracePt t="50353" x="3605213" y="3025775"/>
          <p14:tracePt t="50370" x="3605213" y="3036888"/>
          <p14:tracePt t="50386" x="3598863" y="3063875"/>
          <p14:tracePt t="50420" x="3551238" y="3133725"/>
          <p14:tracePt t="50453" x="3529013" y="3178175"/>
          <p14:tracePt t="50486" x="3524250" y="3205163"/>
          <p14:tracePt t="50503" x="3513138" y="3216275"/>
          <p14:tracePt t="50520" x="3502025" y="3236913"/>
          <p14:tracePt t="50536" x="3490913" y="3263900"/>
          <p14:tracePt t="50553" x="3470275" y="3286125"/>
          <p14:tracePt t="50570" x="3463925" y="3306763"/>
          <p14:tracePt t="50586" x="3452813" y="3324225"/>
          <p14:tracePt t="50604" x="3448050" y="3340100"/>
          <p14:tracePt t="50620" x="3443288" y="3355975"/>
          <p14:tracePt t="50636" x="3425825" y="3378200"/>
          <p14:tracePt t="50641" x="3421063" y="3387725"/>
          <p14:tracePt t="50653" x="3414713" y="3409950"/>
          <p14:tracePt t="50670" x="3398838" y="3432175"/>
          <p14:tracePt t="50686" x="3371850" y="3470275"/>
          <p14:tracePt t="50703" x="3360738" y="3490913"/>
          <p14:tracePt t="50720" x="3351213" y="3506788"/>
          <p14:tracePt t="50736" x="3344863" y="3513138"/>
          <p14:tracePt t="50753" x="3344863" y="3517900"/>
          <p14:tracePt t="50770" x="3340100" y="3517900"/>
          <p14:tracePt t="51117" x="3340100" y="3529013"/>
          <p14:tracePt t="51128" x="3340100" y="3533775"/>
          <p14:tracePt t="51143" x="3340100" y="3544888"/>
          <p14:tracePt t="51153" x="3340100" y="3556000"/>
          <p14:tracePt t="51186" x="3340100" y="3560763"/>
          <p14:tracePt t="51220" x="3340100" y="3609975"/>
          <p14:tracePt t="51253" x="3340100" y="3641725"/>
          <p14:tracePt t="51286" x="3340100" y="3648075"/>
          <p14:tracePt t="51754" x="3340100" y="3652838"/>
          <p14:tracePt t="51758" x="3340100" y="3659188"/>
          <p14:tracePt t="51841" x="3340100" y="3668713"/>
          <p14:tracePt t="51880" x="3340100" y="3679825"/>
          <p14:tracePt t="51897" x="3340100" y="3690938"/>
          <p14:tracePt t="51939" x="3340100" y="3702050"/>
          <p14:tracePt t="51959" x="3344863" y="3713163"/>
          <p14:tracePt t="51970" x="3344863" y="3724275"/>
          <p14:tracePt t="51980" x="3344863" y="3729038"/>
          <p14:tracePt t="51994" x="3344863" y="3740150"/>
          <p14:tracePt t="52004" x="3344863" y="3751263"/>
          <p14:tracePt t="52020" x="3344863" y="3756025"/>
          <p14:tracePt t="52037" x="3344863" y="3771900"/>
          <p14:tracePt t="52053" x="3344863" y="3778250"/>
          <p14:tracePt t="52087" x="3344863" y="3787775"/>
          <p14:tracePt t="52103" x="3344863" y="3794125"/>
          <p14:tracePt t="52120" x="3344863" y="3798888"/>
          <p14:tracePt t="52140" x="3344863" y="3810000"/>
          <p14:tracePt t="52153" x="3344863" y="3814763"/>
          <p14:tracePt t="52169" x="3344863" y="3821113"/>
          <p14:tracePt t="52199" x="3344863" y="3825875"/>
          <p14:tracePt t="52214" x="3344863" y="3832225"/>
          <p14:tracePt t="52224" x="3344863" y="3836988"/>
          <p14:tracePt t="52236" x="3340100" y="3841750"/>
          <p14:tracePt t="52253" x="3333750" y="3841750"/>
          <p14:tracePt t="52404" x="3333750" y="3832225"/>
          <p14:tracePt t="52420" x="3333750" y="3825875"/>
          <p14:tracePt t="52435" x="3333750" y="3814763"/>
          <p14:tracePt t="52442" x="3333750" y="3810000"/>
          <p14:tracePt t="52453" x="3333750" y="3805238"/>
          <p14:tracePt t="52470" x="3333750" y="3794125"/>
          <p14:tracePt t="52486" x="3333750" y="3783013"/>
          <p14:tracePt t="52505" x="3333750" y="3756025"/>
          <p14:tracePt t="52520" x="3333750" y="3740150"/>
          <p14:tracePt t="52536" x="3340100" y="3724275"/>
          <p14:tracePt t="52553" x="3344863" y="3702050"/>
          <p14:tracePt t="52570" x="3351213" y="3679825"/>
          <p14:tracePt t="52587" x="3351213" y="3659188"/>
          <p14:tracePt t="52603" x="3355975" y="3621088"/>
          <p14:tracePt t="52620" x="3371850" y="3587750"/>
          <p14:tracePt t="52636" x="3371850" y="3551238"/>
          <p14:tracePt t="52643" x="3378200" y="3540125"/>
          <p14:tracePt t="52654" x="3382963" y="3506788"/>
          <p14:tracePt t="52670" x="3387725" y="3486150"/>
          <p14:tracePt t="52686" x="3387725" y="3459163"/>
          <p14:tracePt t="52703" x="3394075" y="3448050"/>
          <p14:tracePt t="52720" x="3394075" y="3443288"/>
          <p14:tracePt t="52736" x="3398838" y="3421063"/>
          <p14:tracePt t="52753" x="3405188" y="3414713"/>
          <p14:tracePt t="52770" x="3405188" y="3405188"/>
          <p14:tracePt t="52787" x="3405188" y="3394075"/>
          <p14:tracePt t="52803" x="3409950" y="3371850"/>
          <p14:tracePt t="52820" x="3414713" y="3360738"/>
          <p14:tracePt t="52837" x="3414713" y="3351213"/>
          <p14:tracePt t="52853" x="3421063" y="3344863"/>
          <p14:tracePt t="52984" x="3421063" y="3351213"/>
          <p14:tracePt t="52995" x="3421063" y="3367088"/>
          <p14:tracePt t="53005" x="3414713" y="3394075"/>
          <p14:tracePt t="53020" x="3409950" y="3414713"/>
          <p14:tracePt t="53037" x="3405188" y="3448050"/>
          <p14:tracePt t="53053" x="3387725" y="3497263"/>
          <p14:tracePt t="53070" x="3387725" y="3529013"/>
          <p14:tracePt t="53087" x="3371850" y="3598863"/>
          <p14:tracePt t="53103" x="3360738" y="3652838"/>
          <p14:tracePt t="53120" x="3355975" y="3690938"/>
          <p14:tracePt t="53136" x="3344863" y="3724275"/>
          <p14:tracePt t="53141" x="3333750" y="3740150"/>
          <p14:tracePt t="53153" x="3328988" y="3767138"/>
          <p14:tracePt t="53170" x="3328988" y="3778250"/>
          <p14:tracePt t="53186" x="3324225" y="3794125"/>
          <p14:tracePt t="53204" x="3317875" y="3805238"/>
          <p14:tracePt t="53786" x="3313113" y="3810000"/>
          <p14:tracePt t="53930" x="3302000" y="3821113"/>
          <p14:tracePt t="56493" x="3302000" y="3832225"/>
          <p14:tracePt t="56537" x="3302000" y="3836988"/>
          <p14:tracePt t="57357" x="3302000" y="3841750"/>
          <p14:tracePt t="57384" x="3302000" y="3852863"/>
          <p14:tracePt t="57843" x="3302000" y="3848100"/>
          <p14:tracePt t="57852" x="3302000" y="3841750"/>
          <p14:tracePt t="57864" x="3302000" y="3832225"/>
          <p14:tracePt t="57877" x="3302000" y="3814763"/>
          <p14:tracePt t="57888" x="3302000" y="3810000"/>
          <p14:tracePt t="57903" x="3302000" y="3787775"/>
          <p14:tracePt t="57920" x="3302000" y="3778250"/>
          <p14:tracePt t="57953" x="3302000" y="3751263"/>
          <p14:tracePt t="57987" x="3302000" y="3744913"/>
          <p14:tracePt t="58039" x="3302000" y="3733800"/>
          <p14:tracePt t="58056" x="3302000" y="3724275"/>
          <p14:tracePt t="58079" x="3302000" y="3717925"/>
          <p14:tracePt t="58120" x="3302000" y="3713163"/>
          <p14:tracePt t="58151" x="3302000" y="3702050"/>
          <p14:tracePt t="58161" x="3306763" y="3690938"/>
          <p14:tracePt t="58171" x="3306763" y="3679825"/>
          <p14:tracePt t="58186" x="3317875" y="3663950"/>
          <p14:tracePt t="58203" x="3324225" y="3648075"/>
          <p14:tracePt t="58220" x="3328988" y="3648075"/>
          <p14:tracePt t="58236" x="3340100" y="3621088"/>
          <p14:tracePt t="58253" x="3360738" y="3598863"/>
          <p14:tracePt t="58270" x="3367088" y="3582988"/>
          <p14:tracePt t="58287" x="3378200" y="3578225"/>
          <p14:tracePt t="58303" x="3387725" y="3556000"/>
          <p14:tracePt t="58320" x="3405188" y="3533775"/>
          <p14:tracePt t="58337" x="3409950" y="3529013"/>
          <p14:tracePt t="58353" x="3414713" y="3524250"/>
          <p14:tracePt t="58386" x="3421063" y="3517900"/>
          <p14:tracePt t="58403" x="3425825" y="3513138"/>
          <p14:tracePt t="58569" x="3432175" y="3513138"/>
          <p14:tracePt t="58585" x="3436938" y="3513138"/>
          <p14:tracePt t="58604" x="3448050" y="3513138"/>
          <p14:tracePt t="58700" x="3452813" y="3513138"/>
          <p14:tracePt t="58726" x="3463925" y="3513138"/>
          <p14:tracePt t="58751" x="3470275" y="3513138"/>
          <p14:tracePt t="58755" x="3475038" y="3513138"/>
          <p14:tracePt t="58770" x="3479800" y="3513138"/>
          <p14:tracePt t="58787" x="3486150" y="3513138"/>
          <p14:tracePt t="58803" x="3490913" y="3513138"/>
          <p14:tracePt t="58826" x="3497263" y="3513138"/>
          <p14:tracePt t="59295" x="3502025" y="3513138"/>
          <p14:tracePt t="60239" x="3497263" y="3513138"/>
          <p14:tracePt t="60253" x="3490913" y="3513138"/>
          <p14:tracePt t="60263" x="3479800" y="3513138"/>
          <p14:tracePt t="60368" x="3475038" y="3513138"/>
          <p14:tracePt t="60374" x="3470275" y="3513138"/>
          <p14:tracePt t="60495" x="3463925" y="3513138"/>
          <p14:tracePt t="60601" x="3475038" y="3506788"/>
          <p14:tracePt t="60610" x="3529013" y="3452813"/>
          <p14:tracePt t="60620" x="3533775" y="3443288"/>
          <p14:tracePt t="60637" x="3636963" y="3328988"/>
          <p14:tracePt t="60641" x="3648075" y="3317875"/>
          <p14:tracePt t="62734" x="3652838" y="3317875"/>
          <p14:tracePt t="62836" x="3652838" y="3313113"/>
          <p14:tracePt t="62851" x="3652838" y="3306763"/>
          <p14:tracePt t="62920" x="3648075" y="3297238"/>
          <p14:tracePt t="62953" x="3641725" y="3297238"/>
          <p14:tracePt t="62973" x="3636963" y="3297238"/>
          <p14:tracePt t="63032" x="3625850" y="3302000"/>
          <p14:tracePt t="63073" x="3621088" y="3306763"/>
          <p14:tracePt t="63077" x="3614738" y="3313113"/>
          <p14:tracePt t="63093" x="3609975" y="3317875"/>
          <p14:tracePt t="63103" x="3605213" y="3324225"/>
          <p14:tracePt t="63120" x="3594100" y="3328988"/>
          <p14:tracePt t="63136" x="3582988" y="3344863"/>
          <p14:tracePt t="63153" x="3578225" y="3355975"/>
          <p14:tracePt t="63170" x="3560763" y="3387725"/>
          <p14:tracePt t="63187" x="3551238" y="3414713"/>
          <p14:tracePt t="63203" x="3540125" y="3436938"/>
          <p14:tracePt t="63220" x="3533775" y="3452813"/>
          <p14:tracePt t="63236" x="3533775" y="3470275"/>
          <p14:tracePt t="63253" x="3529013" y="3497263"/>
          <p14:tracePt t="63331" x="3529013" y="3502025"/>
          <p14:tracePt t="63340" x="3529013" y="3506788"/>
          <p14:tracePt t="63351" x="3524250" y="3506788"/>
          <p14:tracePt t="63367" x="3517900" y="3517900"/>
          <p14:tracePt t="63383" x="3517900" y="3533775"/>
          <p14:tracePt t="63404" x="3513138" y="3544888"/>
          <p14:tracePt t="63468" x="3502025" y="3556000"/>
          <p14:tracePt t="63492" x="3497263" y="3556000"/>
          <p14:tracePt t="63507" x="3490913" y="3560763"/>
          <p14:tracePt t="63520" x="3486150" y="3571875"/>
          <p14:tracePt t="63537" x="3479800" y="3578225"/>
          <p14:tracePt t="63556" x="3475038" y="3578225"/>
          <p14:tracePt t="63583" x="3463925" y="3582988"/>
          <p14:tracePt t="63700" x="3452813" y="3594100"/>
          <p14:tracePt t="63740" x="3448050" y="3594100"/>
          <p14:tracePt t="63749" x="3443288" y="3594100"/>
          <p14:tracePt t="63764" x="3443288" y="3598863"/>
          <p14:tracePt t="63778" x="3436938" y="3605213"/>
          <p14:tracePt t="63788" x="3432175" y="3605213"/>
          <p14:tracePt t="63803" x="3414713" y="3609975"/>
          <p14:tracePt t="63820" x="3409950" y="3609975"/>
          <p14:tracePt t="63837" x="3398838" y="3609975"/>
          <p14:tracePt t="63853" x="3382963" y="3621088"/>
          <p14:tracePt t="63870" x="3355975" y="3625850"/>
          <p14:tracePt t="63887" x="3324225" y="3632200"/>
          <p14:tracePt t="63903" x="3306763" y="3641725"/>
          <p14:tracePt t="63920" x="3297238" y="3648075"/>
          <p14:tracePt t="63937" x="3279775" y="3668713"/>
          <p14:tracePt t="63953" x="3252788" y="3686175"/>
          <p14:tracePt t="63970" x="3216275" y="3724275"/>
          <p14:tracePt t="63986" x="3194050" y="3740150"/>
          <p14:tracePt t="64005" x="3155950" y="3778250"/>
          <p14:tracePt t="64020" x="3128963" y="3825875"/>
          <p14:tracePt t="64037" x="3113088" y="3848100"/>
          <p14:tracePt t="64053" x="3101975" y="3879850"/>
          <p14:tracePt t="64070" x="3070225" y="3940175"/>
          <p14:tracePt t="64087" x="3063875" y="3951288"/>
          <p14:tracePt t="64103" x="3063875" y="3960813"/>
          <p14:tracePt t="64120" x="3063875" y="3967163"/>
          <p14:tracePt t="64137" x="3059113" y="3967163"/>
          <p14:tracePt t="64153" x="3059113" y="3971925"/>
          <p14:tracePt t="64170" x="3052763" y="3987800"/>
          <p14:tracePt t="64187" x="3052763" y="3998913"/>
          <p14:tracePt t="64203" x="3048000" y="4014788"/>
          <p14:tracePt t="64243" x="3048000" y="4025900"/>
          <p14:tracePt t="64259" x="3048000" y="4032250"/>
          <p14:tracePt t="64271" x="3048000" y="4037013"/>
          <p14:tracePt t="64287" x="3048000" y="4052888"/>
          <p14:tracePt t="64303" x="3036888" y="4064000"/>
          <p14:tracePt t="64320" x="3036888" y="4068763"/>
          <p14:tracePt t="64337" x="3036888" y="4079875"/>
          <p14:tracePt t="64370" x="3032125" y="4095750"/>
          <p14:tracePt t="64403" x="3032125" y="4106863"/>
          <p14:tracePt t="64420" x="3025775" y="4117975"/>
          <p14:tracePt t="64597" x="3025775" y="4113213"/>
          <p14:tracePt t="64656" x="3025775" y="4106863"/>
          <p14:tracePt t="64670" x="3025775" y="4095750"/>
          <p14:tracePt t="64687" x="3032125" y="4090988"/>
          <p14:tracePt t="64702" x="3036888" y="4075113"/>
          <p14:tracePt t="64733" x="3043238" y="4064000"/>
          <p14:tracePt t="64747" x="3043238" y="4059238"/>
          <p14:tracePt t="64767" x="3043238" y="4052888"/>
          <p14:tracePt t="64773" x="3048000" y="4048125"/>
          <p14:tracePt t="64799" x="3052763" y="4041775"/>
          <p14:tracePt t="64809" x="3052763" y="4032250"/>
          <p14:tracePt t="64820" x="3052763" y="4025900"/>
          <p14:tracePt t="64837" x="3059113" y="4014788"/>
          <p14:tracePt t="64853" x="3059113" y="4005263"/>
          <p14:tracePt t="64870" x="3063875" y="3998913"/>
          <p14:tracePt t="64887" x="3070225" y="3983038"/>
          <p14:tracePt t="64903" x="3070225" y="3967163"/>
          <p14:tracePt t="64920" x="3074988" y="3967163"/>
          <p14:tracePt t="64936" x="3079750" y="3933825"/>
          <p14:tracePt t="64953" x="3079750" y="3929063"/>
          <p14:tracePt t="64970" x="3086100" y="3886200"/>
          <p14:tracePt t="64986" x="3086100" y="3868738"/>
          <p14:tracePt t="65004" x="3086100" y="3848100"/>
          <p14:tracePt t="65020" x="3086100" y="3821113"/>
          <p14:tracePt t="65037" x="3090863" y="3810000"/>
          <p14:tracePt t="65053" x="3090863" y="3787775"/>
          <p14:tracePt t="65071" x="3090863" y="3783013"/>
          <p14:tracePt t="65087" x="3090863" y="3778250"/>
          <p14:tracePt t="65120" x="3090863" y="3771900"/>
          <p14:tracePt t="65244" x="3090863" y="3767138"/>
          <p14:tracePt t="65263" x="3086100" y="3767138"/>
          <p14:tracePt t="65273" x="3074988" y="3778250"/>
          <p14:tracePt t="65283" x="3063875" y="3798888"/>
          <p14:tracePt t="65293" x="3059113" y="3810000"/>
          <p14:tracePt t="65303" x="3036888" y="3825875"/>
          <p14:tracePt t="65320" x="3016250" y="3863975"/>
          <p14:tracePt t="65337" x="2998788" y="3902075"/>
          <p14:tracePt t="65353" x="2978150" y="3940175"/>
          <p14:tracePt t="65370" x="2951163" y="3994150"/>
          <p14:tracePt t="65387" x="2940050" y="4048125"/>
          <p14:tracePt t="65403" x="2906713" y="4113213"/>
          <p14:tracePt t="65420" x="2890838" y="4144963"/>
          <p14:tracePt t="65436" x="2870200" y="4183063"/>
          <p14:tracePt t="65453" x="2859088" y="4210050"/>
          <p14:tracePt t="65470" x="2847975" y="4241800"/>
          <p14:tracePt t="65486" x="2836863" y="4264025"/>
          <p14:tracePt t="65504" x="2825750" y="4302125"/>
          <p14:tracePt t="65520" x="2820988" y="4333875"/>
          <p14:tracePt t="65537" x="2798763" y="4394200"/>
          <p14:tracePt t="65553" x="2789238" y="4437063"/>
          <p14:tracePt t="65570" x="2778125" y="4468813"/>
          <p14:tracePt t="65587" x="2771775" y="4491038"/>
          <p14:tracePt t="65603" x="2762250" y="4518025"/>
          <p14:tracePt t="65620" x="2755900" y="4533900"/>
          <p14:tracePt t="65637" x="2755900" y="4540250"/>
          <p14:tracePt t="65653" x="2755900" y="4549775"/>
          <p14:tracePt t="65810" x="2755900" y="4545013"/>
          <p14:tracePt t="65817" x="2755900" y="4540250"/>
          <p14:tracePt t="65822" x="2755900" y="4529138"/>
          <p14:tracePt t="65837" x="2755900" y="4495800"/>
          <p14:tracePt t="65853" x="2755900" y="4464050"/>
          <p14:tracePt t="65870" x="2762250" y="4430713"/>
          <p14:tracePt t="65887" x="2762250" y="4414838"/>
          <p14:tracePt t="65905" x="2762250" y="4387850"/>
          <p14:tracePt t="65920" x="2762250" y="4367213"/>
          <p14:tracePt t="65937" x="2762250" y="4360863"/>
          <p14:tracePt t="65953" x="2767013" y="4344988"/>
          <p14:tracePt t="65970" x="2767013" y="4340225"/>
          <p14:tracePt t="65986" x="2771775" y="4322763"/>
          <p14:tracePt t="66003" x="2778125" y="4313238"/>
          <p14:tracePt t="66297" x="2778125" y="4306888"/>
          <p14:tracePt t="66317" x="2782888" y="4302125"/>
          <p14:tracePt t="66326" x="2789238" y="4295775"/>
          <p14:tracePt t="66337" x="2794000" y="4279900"/>
          <p14:tracePt t="66357" x="2798763" y="4268788"/>
          <p14:tracePt t="66370" x="2809875" y="4264025"/>
          <p14:tracePt t="66387" x="2825750" y="4241800"/>
          <p14:tracePt t="66403" x="2836863" y="4221163"/>
          <p14:tracePt t="66420" x="2843213" y="4214813"/>
          <p14:tracePt t="66437" x="2847975" y="4205288"/>
          <p14:tracePt t="66454" x="2859088" y="4187825"/>
          <p14:tracePt t="66470" x="2863850" y="4176713"/>
          <p14:tracePt t="66487" x="2874963" y="4167188"/>
          <p14:tracePt t="66503" x="2886075" y="4149725"/>
          <p14:tracePt t="66520" x="2913063" y="4129088"/>
          <p14:tracePt t="66537" x="2913063" y="4122738"/>
          <p14:tracePt t="66553" x="2917825" y="4122738"/>
          <p14:tracePt t="66570" x="2924175" y="4117975"/>
          <p14:tracePt t="66603" x="2928938" y="4113213"/>
          <p14:tracePt t="66620" x="2940050" y="4095750"/>
          <p14:tracePt t="66637" x="2944813" y="4095750"/>
          <p14:tracePt t="66653" x="2955925" y="4086225"/>
          <p14:tracePt t="66670" x="2967038" y="4079875"/>
          <p14:tracePt t="66686" x="2994025" y="4068763"/>
          <p14:tracePt t="66703" x="3005138" y="4064000"/>
          <p14:tracePt t="66720" x="3025775" y="4059238"/>
          <p14:tracePt t="66737" x="3032125" y="4048125"/>
          <p14:tracePt t="90857" x="3032125" y="4041775"/>
          <p14:tracePt t="90872" x="6765925" y="4333875"/>
          <p14:tracePt t="90883" x="7235825" y="4556125"/>
          <p14:tracePt t="90888" x="7316788" y="4587875"/>
          <p14:tracePt t="90904" x="7658100" y="4745038"/>
          <p14:tracePt t="90921" x="7954963" y="4875213"/>
          <p14:tracePt t="90937" x="8269288" y="5026025"/>
          <p14:tracePt t="90970" x="8305800" y="5080000"/>
          <p14:tracePt t="91004" x="8305800" y="5156200"/>
          <p14:tracePt t="91037" x="8312150" y="5221288"/>
          <p14:tracePt t="91054" x="8355013" y="5291138"/>
          <p14:tracePt t="91071" x="8462963" y="5441950"/>
          <p14:tracePt t="91088" x="8624888" y="5588000"/>
          <p14:tracePt t="91104" x="8786813" y="5673725"/>
          <p14:tracePt t="91120" x="8836025" y="5673725"/>
          <p14:tracePt t="91137" x="8885238" y="5673725"/>
          <p14:tracePt t="91154" x="8905875" y="5668963"/>
          <p14:tracePt t="91171" x="8916988" y="5657850"/>
          <p14:tracePt t="91187" x="8921750" y="5637213"/>
          <p14:tracePt t="91204" x="8921750" y="5592763"/>
          <p14:tracePt t="91220" x="8921750" y="5538788"/>
          <p14:tracePt t="91237" x="8890000" y="5511800"/>
          <p14:tracePt t="91254" x="8840788" y="5457825"/>
          <p14:tracePt t="91271" x="8793163" y="5383213"/>
          <p14:tracePt t="91287" x="8721725" y="5338763"/>
          <p14:tracePt t="91304" x="8631238" y="5295900"/>
          <p14:tracePt t="91321" x="8577263" y="5268913"/>
          <p14:tracePt t="91338" x="8474075" y="5226050"/>
          <p14:tracePt t="91354" x="8332788" y="5183188"/>
          <p14:tracePt t="91371" x="8278813" y="5172075"/>
          <p14:tracePt t="91387" x="8262938" y="5165725"/>
          <p14:tracePt t="91404" x="8240713" y="5165725"/>
          <p14:tracePt t="91421" x="8197850" y="5160963"/>
          <p14:tracePt t="91437" x="8159750" y="5160963"/>
          <p14:tracePt t="91454" x="8101013" y="5160963"/>
          <p14:tracePt t="91470" x="8051800" y="5160963"/>
          <p14:tracePt t="91488" x="8004175" y="5165725"/>
          <p14:tracePt t="91504" x="7966075" y="5176838"/>
          <p14:tracePt t="91522" x="7932738" y="5176838"/>
          <p14:tracePt t="91538" x="7896225" y="5176838"/>
          <p14:tracePt t="91555" x="7858125" y="5176838"/>
          <p14:tracePt t="91572" x="7815263" y="5176838"/>
          <p14:tracePt t="91588" x="7788275" y="5176838"/>
          <p14:tracePt t="91604" x="7770813" y="5176838"/>
          <p14:tracePt t="91621" x="7743825" y="5176838"/>
          <p14:tracePt t="91637" x="7723188" y="5176838"/>
          <p14:tracePt t="91654" x="7700963" y="5176838"/>
          <p14:tracePt t="91670" x="7685088" y="5176838"/>
          <p14:tracePt t="91687" x="7673975" y="5176838"/>
          <p14:tracePt t="91704" x="7658100" y="5176838"/>
          <p14:tracePt t="91720" x="7651750" y="5176838"/>
          <p14:tracePt t="91742" x="7646988" y="5176838"/>
          <p14:tracePt t="91754" x="7642225" y="5176838"/>
          <p14:tracePt t="91807" x="7635875" y="5183188"/>
          <p14:tracePt t="93123" x="7635875" y="5187950"/>
          <p14:tracePt t="93134" x="7620000" y="5187950"/>
          <p14:tracePt t="93143" x="7615238" y="5183188"/>
          <p14:tracePt t="93154" x="7604125" y="5176838"/>
          <p14:tracePt t="93171" x="7597775" y="5172075"/>
          <p14:tracePt t="93188" x="7593013" y="5172075"/>
          <p14:tracePt t="93208" x="7588250" y="5165725"/>
          <p14:tracePt t="93237" x="7496175" y="5111750"/>
          <p14:tracePt t="93270" x="7215188" y="4918075"/>
          <p14:tracePt t="93304" x="6754813" y="4637088"/>
          <p14:tracePt t="93321" x="6296025" y="4340225"/>
          <p14:tracePt t="93339" x="5988050" y="4167188"/>
          <p14:tracePt t="93354" x="5895975" y="4113213"/>
          <p14:tracePt t="93371" x="5830888" y="4075113"/>
          <p14:tracePt t="93387" x="5792788" y="4041775"/>
          <p14:tracePt t="93404" x="5756275" y="4021138"/>
          <p14:tracePt t="93421" x="5738813" y="4005263"/>
          <p14:tracePt t="93437" x="5729288" y="4005263"/>
          <p14:tracePt t="93454" x="5707063" y="3994150"/>
          <p14:tracePt t="93470" x="5614988" y="3983038"/>
          <p14:tracePt t="93488" x="5561013" y="3971925"/>
          <p14:tracePt t="93504" x="5511800" y="3960813"/>
          <p14:tracePt t="93521" x="5468938" y="3944938"/>
          <p14:tracePt t="93537" x="5437188" y="3944938"/>
          <p14:tracePt t="93554" x="5410200" y="3944938"/>
          <p14:tracePt t="93571" x="5383213" y="3951288"/>
          <p14:tracePt t="93587" x="5349875" y="3978275"/>
          <p14:tracePt t="93604" x="5291138" y="4032250"/>
          <p14:tracePt t="93621" x="5264150" y="4075113"/>
          <p14:tracePt t="93637" x="5237163" y="4113213"/>
          <p14:tracePt t="93643" x="5230813" y="4122738"/>
          <p14:tracePt t="93654" x="5214938" y="4167188"/>
          <p14:tracePt t="93670" x="5203825" y="4171950"/>
          <p14:tracePt t="93687" x="5203825" y="4176713"/>
          <p14:tracePt t="102061" x="4668838" y="4486275"/>
          <p14:tracePt t="102075" x="4630738" y="4567238"/>
          <p14:tracePt t="102087" x="4625975" y="4614863"/>
          <p14:tracePt t="102091" x="4625975" y="4621213"/>
          <p14:tracePt t="102104" x="4614863" y="4679950"/>
          <p14:tracePt t="102121" x="4603750" y="4749800"/>
          <p14:tracePt t="102138" x="4603750" y="4810125"/>
          <p14:tracePt t="102142" x="4603750" y="4884738"/>
          <p14:tracePt t="102154" x="4603750" y="4938713"/>
          <p14:tracePt t="102187" x="4691063" y="5307013"/>
          <p14:tracePt t="102221" x="4929188" y="5619750"/>
          <p14:tracePt t="102254" x="5214938" y="5765800"/>
          <p14:tracePt t="102271" x="5453063" y="5846763"/>
          <p14:tracePt t="102288" x="5637213" y="5880100"/>
          <p14:tracePt t="102304" x="5803900" y="5880100"/>
          <p14:tracePt t="102321" x="5983288" y="5864225"/>
          <p14:tracePt t="102338" x="6064250" y="5819775"/>
          <p14:tracePt t="102354" x="6192838" y="5729288"/>
          <p14:tracePt t="102371" x="6253163" y="5673725"/>
          <p14:tracePt t="102388" x="6296025" y="5657850"/>
          <p14:tracePt t="102404" x="6318250" y="5637213"/>
          <p14:tracePt t="102421" x="6361113" y="5592763"/>
          <p14:tracePt t="102437" x="6381750" y="5565775"/>
          <p14:tracePt t="102454" x="6392863" y="5556250"/>
          <p14:tracePt t="102471" x="6408738" y="5511800"/>
          <p14:tracePt t="102489" x="6430963" y="5441950"/>
          <p14:tracePt t="102505" x="6435725" y="5383213"/>
          <p14:tracePt t="102521" x="6462713" y="5318125"/>
          <p14:tracePt t="102538" x="6491288" y="5248275"/>
          <p14:tracePt t="102554" x="6527800" y="5111750"/>
          <p14:tracePt t="102571" x="6561138" y="4987925"/>
          <p14:tracePt t="102588" x="6577013" y="4884738"/>
          <p14:tracePt t="102604" x="6581775" y="4787900"/>
          <p14:tracePt t="102621" x="6588125" y="4740275"/>
          <p14:tracePt t="102638" x="6588125" y="4648200"/>
          <p14:tracePt t="102642" x="6588125" y="4614863"/>
          <p14:tracePt t="102654" x="6588125" y="4594225"/>
          <p14:tracePt t="102671" x="6588125" y="4567238"/>
          <p14:tracePt t="102687" x="6588125" y="4545013"/>
          <p14:tracePt t="102704" x="6581775" y="4533900"/>
          <p14:tracePt t="102721" x="6550025" y="4529138"/>
          <p14:tracePt t="102738" x="6511925" y="4506913"/>
          <p14:tracePt t="102754" x="6446838" y="4506913"/>
          <p14:tracePt t="102771" x="6381750" y="4506913"/>
          <p14:tracePt t="102787" x="6311900" y="4506913"/>
          <p14:tracePt t="102804" x="6273800" y="4506913"/>
          <p14:tracePt t="102821" x="6242050" y="4502150"/>
          <p14:tracePt t="102838" x="6192838" y="4502150"/>
          <p14:tracePt t="102854" x="6154738" y="4502150"/>
          <p14:tracePt t="102871" x="6127750" y="4502150"/>
          <p14:tracePt t="102887" x="6096000" y="4502150"/>
          <p14:tracePt t="102904" x="6073775" y="4502150"/>
          <p14:tracePt t="102921" x="6010275" y="4495800"/>
          <p14:tracePt t="102937" x="5992813" y="4491038"/>
          <p14:tracePt t="102954" x="5976938" y="4486275"/>
          <p14:tracePt t="102971" x="5965825" y="4486275"/>
          <p14:tracePt t="103070" x="5965825" y="4479925"/>
          <p14:tracePt t="103085" x="5965825" y="4464050"/>
          <p14:tracePt t="103096" x="5983288" y="4452938"/>
          <p14:tracePt t="103121" x="6019800" y="4430713"/>
          <p14:tracePt t="103138" x="6057900" y="4410075"/>
          <p14:tracePt t="103144" x="6069013" y="4410075"/>
          <p14:tracePt t="103154" x="6096000" y="4403725"/>
          <p14:tracePt t="103171" x="6161088" y="4383088"/>
          <p14:tracePt t="103189" x="6242050" y="4371975"/>
          <p14:tracePt t="103204" x="6300788" y="4367213"/>
          <p14:tracePt t="103221" x="6350000" y="4349750"/>
          <p14:tracePt t="103239" x="6388100" y="4349750"/>
          <p14:tracePt t="103254" x="6426200" y="4349750"/>
          <p14:tracePt t="103271" x="6462713" y="4349750"/>
          <p14:tracePt t="103288" x="6500813" y="4349750"/>
          <p14:tracePt t="103304" x="6554788" y="4349750"/>
          <p14:tracePt t="103321" x="6592888" y="4349750"/>
          <p14:tracePt t="103338" x="6696075" y="4349750"/>
          <p14:tracePt t="103354" x="6808788" y="4360863"/>
          <p14:tracePt t="103371" x="6900863" y="4367213"/>
          <p14:tracePt t="103387" x="6999288" y="4376738"/>
          <p14:tracePt t="103404" x="7069138" y="4383088"/>
          <p14:tracePt t="103421" x="7307263" y="4383088"/>
          <p14:tracePt t="103438" x="7404100" y="4383088"/>
          <p14:tracePt t="103454" x="7523163" y="4383088"/>
          <p14:tracePt t="103471" x="7651750" y="4383088"/>
          <p14:tracePt t="103489" x="7824788" y="4383088"/>
          <p14:tracePt t="103504" x="7923213" y="4383088"/>
          <p14:tracePt t="103521" x="7986713" y="4383088"/>
          <p14:tracePt t="103538" x="8078788" y="4383088"/>
          <p14:tracePt t="103554" x="8154988" y="4383088"/>
          <p14:tracePt t="103571" x="8208963" y="4356100"/>
          <p14:tracePt t="103588" x="8274050" y="4340225"/>
          <p14:tracePt t="103604" x="8285163" y="4340225"/>
          <p14:tracePt t="103621" x="8312150" y="4333875"/>
          <p14:tracePt t="103638" x="8339138" y="4322763"/>
          <p14:tracePt t="103654" x="8343900" y="4318000"/>
          <p14:tracePt t="103671" x="8350250" y="4318000"/>
          <p14:tracePt t="103802" x="8343900" y="4318000"/>
          <p14:tracePt t="103808" x="8332788" y="4318000"/>
          <p14:tracePt t="103821" x="8316913" y="4318000"/>
          <p14:tracePt t="103838" x="8274050" y="4329113"/>
          <p14:tracePt t="103854" x="8204200" y="4356100"/>
          <p14:tracePt t="103871" x="8139113" y="4371975"/>
          <p14:tracePt t="103888" x="8096250" y="4387850"/>
          <p14:tracePt t="103905" x="7932738" y="4430713"/>
          <p14:tracePt t="103921" x="7862888" y="4452938"/>
          <p14:tracePt t="103938" x="7770813" y="4491038"/>
          <p14:tracePt t="103954" x="7642225" y="4506913"/>
          <p14:tracePt t="103971" x="7496175" y="4518025"/>
          <p14:tracePt t="103988" x="7370763" y="4522788"/>
          <p14:tracePt t="104004" x="7296150" y="4522788"/>
          <p14:tracePt t="104021" x="7134225" y="4533900"/>
          <p14:tracePt t="104038" x="7026275" y="4533900"/>
          <p14:tracePt t="104054" x="6907213" y="4540250"/>
          <p14:tracePt t="104071" x="6815138" y="4540250"/>
          <p14:tracePt t="104088" x="6745288" y="4540250"/>
          <p14:tracePt t="104104" x="6646863" y="4540250"/>
          <p14:tracePt t="104121" x="6577013" y="4540250"/>
          <p14:tracePt t="104137" x="6491288" y="4540250"/>
          <p14:tracePt t="104142" x="6457950" y="4540250"/>
          <p14:tracePt t="104154" x="6426200" y="4540250"/>
          <p14:tracePt t="104171" x="6376988" y="4540250"/>
          <p14:tracePt t="104188" x="6269038" y="4540250"/>
          <p14:tracePt t="104204" x="6237288" y="4533900"/>
          <p14:tracePt t="104221" x="6203950" y="4533900"/>
          <p14:tracePt t="104241" x="6154738" y="4529138"/>
          <p14:tracePt t="104254" x="6122988" y="4522788"/>
          <p14:tracePt t="104271" x="6107113" y="4513263"/>
          <p14:tracePt t="104288" x="6096000" y="4513263"/>
          <p14:tracePt t="104304" x="6091238" y="4513263"/>
          <p14:tracePt t="104321" x="6084888" y="4506913"/>
          <p14:tracePt t="104423" x="6084888" y="4502150"/>
          <p14:tracePt t="104434" x="6084888" y="4491038"/>
          <p14:tracePt t="104444" x="6091238" y="4479925"/>
          <p14:tracePt t="104454" x="6096000" y="4464050"/>
          <p14:tracePt t="104471" x="6096000" y="4452938"/>
          <p14:tracePt t="104488" x="6107113" y="4437063"/>
          <p14:tracePt t="104505" x="6118225" y="4421188"/>
          <p14:tracePt t="104521" x="6145213" y="4367213"/>
          <p14:tracePt t="104538" x="6154738" y="4340225"/>
          <p14:tracePt t="104554" x="6161088" y="4313238"/>
          <p14:tracePt t="104571" x="6172200" y="4286250"/>
          <p14:tracePt t="104588" x="6172200" y="4279900"/>
          <p14:tracePt t="104604" x="6172200" y="4275138"/>
          <p14:tracePt t="104621" x="6172200" y="4264025"/>
          <p14:tracePt t="104645" x="6172200" y="4259263"/>
          <p14:tracePt t="104701" x="6172200" y="4252913"/>
          <p14:tracePt t="104744" x="6165850" y="4252913"/>
          <p14:tracePt t="105463" x="6161088" y="4252913"/>
          <p14:tracePt t="105633" x="6161088" y="4248150"/>
          <p14:tracePt t="105659" x="6161088" y="4241800"/>
          <p14:tracePt t="105669" x="6161088" y="4237038"/>
          <p14:tracePt t="105674" x="6165850" y="4221163"/>
          <p14:tracePt t="105688" x="6181725" y="4210050"/>
          <p14:tracePt t="105704" x="6188075" y="4210050"/>
          <p14:tracePt t="105739" x="6291263" y="4160838"/>
          <p14:tracePt t="105771" x="6399213" y="4149725"/>
          <p14:tracePt t="105804" x="6534150" y="4140200"/>
          <p14:tracePt t="105821" x="6592888" y="4140200"/>
          <p14:tracePt t="105837" x="6673850" y="4129088"/>
          <p14:tracePt t="105854" x="6723063" y="4122738"/>
          <p14:tracePt t="105871" x="6842125" y="4095750"/>
          <p14:tracePt t="105888" x="6943725" y="4086225"/>
          <p14:tracePt t="105904" x="7035800" y="4075113"/>
          <p14:tracePt t="105921" x="7100888" y="4068763"/>
          <p14:tracePt t="105937" x="7127875" y="4068763"/>
          <p14:tracePt t="105954" x="7197725" y="4041775"/>
          <p14:tracePt t="105971" x="7235825" y="4041775"/>
          <p14:tracePt t="105988" x="7280275" y="4037013"/>
          <p14:tracePt t="106005" x="7339013" y="4021138"/>
          <p14:tracePt t="106021" x="7381875" y="4021138"/>
          <p14:tracePt t="106039" x="7415213" y="4021138"/>
          <p14:tracePt t="106054" x="7435850" y="4021138"/>
          <p14:tracePt t="106071" x="7496175" y="4014788"/>
          <p14:tracePt t="106087" x="7534275" y="4014788"/>
          <p14:tracePt t="106104" x="7577138" y="4014788"/>
          <p14:tracePt t="106121" x="7631113" y="4014788"/>
          <p14:tracePt t="106137" x="7651750" y="4014788"/>
          <p14:tracePt t="106144" x="7689850" y="4014788"/>
          <p14:tracePt t="106154" x="7712075" y="4014788"/>
          <p14:tracePt t="106171" x="7761288" y="4014788"/>
          <p14:tracePt t="106188" x="7777163" y="4014788"/>
          <p14:tracePt t="106204" x="7781925" y="4014788"/>
          <p14:tracePt t="106338" x="7788275" y="4014788"/>
          <p14:tracePt t="106355" x="7788275" y="4021138"/>
          <p14:tracePt t="106361" x="7766050" y="4032250"/>
          <p14:tracePt t="106371" x="7761288" y="4037013"/>
          <p14:tracePt t="106387" x="7739063" y="4048125"/>
          <p14:tracePt t="106404" x="7700963" y="4059238"/>
          <p14:tracePt t="106421" x="7673975" y="4064000"/>
          <p14:tracePt t="106438" x="7561263" y="4095750"/>
          <p14:tracePt t="106454" x="7539038" y="4095750"/>
          <p14:tracePt t="106471" x="7469188" y="4117975"/>
          <p14:tracePt t="106488" x="7419975" y="4117975"/>
          <p14:tracePt t="106505" x="7334250" y="4122738"/>
          <p14:tracePt t="106521" x="7273925" y="4133850"/>
          <p14:tracePt t="106538" x="7215188" y="4133850"/>
          <p14:tracePt t="106555" x="7165975" y="4156075"/>
          <p14:tracePt t="106571" x="7085013" y="4160838"/>
          <p14:tracePt t="106588" x="7031038" y="4171950"/>
          <p14:tracePt t="106604" x="6970713" y="4176713"/>
          <p14:tracePt t="106621" x="6916738" y="4183063"/>
          <p14:tracePt t="106638" x="6873875" y="4187825"/>
          <p14:tracePt t="106643" x="6831013" y="4187825"/>
          <p14:tracePt t="106654" x="6808788" y="4194175"/>
          <p14:tracePt t="106671" x="6727825" y="4194175"/>
          <p14:tracePt t="106688" x="6680200" y="4194175"/>
          <p14:tracePt t="106704" x="6615113" y="4194175"/>
          <p14:tracePt t="106721" x="6577013" y="4194175"/>
          <p14:tracePt t="106738" x="6518275" y="4194175"/>
          <p14:tracePt t="106754" x="6507163" y="4194175"/>
          <p14:tracePt t="106772" x="6500813" y="4194175"/>
          <p14:tracePt t="115808" x="6507163" y="4194175"/>
          <p14:tracePt t="115826" x="7577138" y="3944938"/>
          <p14:tracePt t="115836" x="7604125" y="3944938"/>
          <p14:tracePt t="115845" x="7669213" y="3922713"/>
          <p14:tracePt t="115854" x="7678738" y="3917950"/>
          <p14:tracePt t="115871" x="7727950" y="3890963"/>
          <p14:tracePt t="115888" x="7824788" y="3863975"/>
          <p14:tracePt t="115904" x="7912100" y="3832225"/>
          <p14:tracePt t="115938" x="8132763" y="3783013"/>
          <p14:tracePt t="115971" x="8323263" y="3724275"/>
          <p14:tracePt t="116005" x="8582025" y="3663950"/>
          <p14:tracePt t="116022" x="8678863" y="3648075"/>
          <p14:tracePt t="116038" x="8743950" y="3614738"/>
          <p14:tracePt t="116054" x="8793163" y="3594100"/>
          <p14:tracePt t="116072" x="8804275" y="3582988"/>
          <p14:tracePt t="116088" x="8824913" y="3544888"/>
          <p14:tracePt t="116105" x="8840788" y="3517900"/>
          <p14:tracePt t="116121" x="8851900" y="3497263"/>
          <p14:tracePt t="116138" x="8874125" y="3459163"/>
          <p14:tracePt t="116146" x="8890000" y="3436938"/>
          <p14:tracePt t="116171" x="8890000" y="3405188"/>
          <p14:tracePt t="116188" x="8901113" y="3387725"/>
          <p14:tracePt t="116204" x="8928100" y="3360738"/>
          <p14:tracePt t="116221" x="8943975" y="3355975"/>
          <p14:tracePt t="116238" x="8943975" y="3351213"/>
          <p14:tracePt t="116273" x="8943975" y="3344863"/>
          <p14:tracePt t="116279" x="8943975" y="3340100"/>
          <p14:tracePt t="116289" x="8932863" y="3333750"/>
          <p14:tracePt t="116304" x="8858250" y="3324225"/>
          <p14:tracePt t="116321" x="8786813" y="3306763"/>
          <p14:tracePt t="116338" x="8667750" y="3306763"/>
          <p14:tracePt t="116354" x="8516938" y="3302000"/>
          <p14:tracePt t="116371" x="8343900" y="3286125"/>
          <p14:tracePt t="116388" x="8062913" y="3286125"/>
          <p14:tracePt t="116404" x="7835900" y="3286125"/>
          <p14:tracePt t="116421" x="7750175" y="3286125"/>
          <p14:tracePt t="116438" x="7419975" y="3286125"/>
          <p14:tracePt t="116454" x="7296150" y="3302000"/>
          <p14:tracePt t="116471" x="7143750" y="3302000"/>
          <p14:tracePt t="116489" x="7004050" y="3313113"/>
          <p14:tracePt t="116504" x="6873875" y="3333750"/>
          <p14:tracePt t="116521" x="6788150" y="3367088"/>
          <p14:tracePt t="116538" x="6711950" y="3378200"/>
          <p14:tracePt t="116555" x="6588125" y="3414713"/>
          <p14:tracePt t="116571" x="6469063" y="3432175"/>
          <p14:tracePt t="116588" x="6327775" y="3452813"/>
          <p14:tracePt t="116604" x="6226175" y="3463925"/>
          <p14:tracePt t="116621" x="6181725" y="3463925"/>
          <p14:tracePt t="116637" x="6091238" y="3475038"/>
          <p14:tracePt t="116643" x="6046788" y="3497263"/>
          <p14:tracePt t="116654" x="6019800" y="3502025"/>
          <p14:tracePt t="116671" x="5938838" y="3560763"/>
          <p14:tracePt t="116688" x="5907088" y="3594100"/>
          <p14:tracePt t="116704" x="5891213" y="3652838"/>
          <p14:tracePt t="116721" x="5891213" y="3706813"/>
          <p14:tracePt t="116739" x="5891213" y="3751263"/>
          <p14:tracePt t="116755" x="5900738" y="3821113"/>
          <p14:tracePt t="116771" x="5922963" y="3875088"/>
          <p14:tracePt t="116788" x="5965825" y="3956050"/>
          <p14:tracePt t="116804" x="6026150" y="4025900"/>
          <p14:tracePt t="116821" x="6073775" y="4079875"/>
          <p14:tracePt t="116839" x="6199188" y="4183063"/>
          <p14:tracePt t="116855" x="6264275" y="4225925"/>
          <p14:tracePt t="116871" x="6392863" y="4286250"/>
          <p14:tracePt t="116888" x="6630988" y="4349750"/>
          <p14:tracePt t="116904" x="6761163" y="4360863"/>
          <p14:tracePt t="116921" x="6916738" y="4376738"/>
          <p14:tracePt t="116938" x="7143750" y="4376738"/>
          <p14:tracePt t="116954" x="7296150" y="4376738"/>
          <p14:tracePt t="116971" x="7397750" y="4376738"/>
          <p14:tracePt t="116989" x="7588250" y="4376738"/>
          <p14:tracePt t="117005" x="7777163" y="4376738"/>
          <p14:tracePt t="117022" x="7993063" y="4344988"/>
          <p14:tracePt t="117038" x="8139113" y="4318000"/>
          <p14:tracePt t="117054" x="8240713" y="4295775"/>
          <p14:tracePt t="117071" x="8382000" y="4232275"/>
          <p14:tracePt t="117088" x="8489950" y="4171950"/>
          <p14:tracePt t="117104" x="8604250" y="4095750"/>
          <p14:tracePt t="117121" x="8685213" y="4041775"/>
          <p14:tracePt t="117138" x="8712200" y="4014788"/>
          <p14:tracePt t="117143" x="8748713" y="3971925"/>
          <p14:tracePt t="117154" x="8755063" y="3971925"/>
          <p14:tracePt t="117171" x="8797925" y="3933825"/>
          <p14:tracePt t="117188" x="8831263" y="3886200"/>
          <p14:tracePt t="117204" x="8847138" y="3852863"/>
          <p14:tracePt t="117221" x="8851900" y="3836988"/>
          <p14:tracePt t="117238" x="8878888" y="3767138"/>
          <p14:tracePt t="117255" x="8885238" y="3744913"/>
          <p14:tracePt t="117271" x="8885238" y="3706813"/>
          <p14:tracePt t="117288" x="8885238" y="3659188"/>
          <p14:tracePt t="117305" x="8863013" y="3614738"/>
          <p14:tracePt t="117322" x="8831263" y="3587750"/>
          <p14:tracePt t="117338" x="8797925" y="3578225"/>
          <p14:tracePt t="117354" x="8739188" y="3556000"/>
          <p14:tracePt t="117371" x="8678863" y="3540125"/>
          <p14:tracePt t="117388" x="8550275" y="3540125"/>
          <p14:tracePt t="117404" x="8467725" y="3540125"/>
          <p14:tracePt t="117421" x="8458200" y="3540125"/>
          <p14:tracePt t="124193" x="8678863" y="3225800"/>
          <p14:tracePt t="124211" x="8667750" y="3221038"/>
          <p14:tracePt t="124221" x="8647113" y="3221038"/>
          <p14:tracePt t="124231" x="8640763" y="3221038"/>
          <p14:tracePt t="124255" x="8624888" y="3221038"/>
          <p14:tracePt t="124288" x="8570913" y="3216275"/>
          <p14:tracePt t="124305" x="8555038" y="3216275"/>
          <p14:tracePt t="124321" x="8528050" y="3216275"/>
          <p14:tracePt t="124338" x="8523288" y="3216275"/>
          <p14:tracePt t="124423" x="8512175" y="3221038"/>
          <p14:tracePt t="124435" x="8505825" y="3225800"/>
          <p14:tracePt t="124447" x="8478838" y="3236913"/>
          <p14:tracePt t="124471" x="8440738" y="3248025"/>
          <p14:tracePt t="124489" x="8181975" y="3302000"/>
          <p14:tracePt t="124505" x="7993063" y="3317875"/>
          <p14:tracePt t="124521" x="7851775" y="3333750"/>
          <p14:tracePt t="124538" x="7165975" y="3436938"/>
          <p14:tracePt t="124555" x="6999288" y="3475038"/>
          <p14:tracePt t="124572" x="6792913" y="3513138"/>
          <p14:tracePt t="124588" x="6657975" y="3529013"/>
          <p14:tracePt t="124604" x="6527800" y="3582988"/>
          <p14:tracePt t="124621" x="6480175" y="3598863"/>
          <p14:tracePt t="124638" x="6430963" y="3625850"/>
          <p14:tracePt t="124642" x="6415088" y="3636963"/>
          <p14:tracePt t="124655" x="6403975" y="3636963"/>
          <p14:tracePt t="124671" x="6392863" y="3648075"/>
          <p14:tracePt t="124688" x="6381750" y="3663950"/>
          <p14:tracePt t="124705" x="6372225" y="3675063"/>
          <p14:tracePt t="124721" x="6361113" y="3679825"/>
          <p14:tracePt t="124740" x="6284913" y="3724275"/>
          <p14:tracePt t="124755" x="6257925" y="3733800"/>
          <p14:tracePt t="124772" x="6237288" y="3744913"/>
          <p14:tracePt t="124843" x="6226175" y="3751263"/>
          <p14:tracePt t="124979" x="6237288" y="3751263"/>
          <p14:tracePt t="124982" x="6253163" y="3751263"/>
          <p14:tracePt t="124989" x="6264275" y="3751263"/>
          <p14:tracePt t="125005" x="6280150" y="3751263"/>
          <p14:tracePt t="125022" x="6361113" y="3751263"/>
          <p14:tracePt t="125039" x="6408738" y="3751263"/>
          <p14:tracePt t="125055" x="6426200" y="3751263"/>
          <p14:tracePt t="125071" x="6442075" y="3751263"/>
          <p14:tracePt t="125088" x="6453188" y="3751263"/>
          <p14:tracePt t="125104" x="6462713" y="3751263"/>
          <p14:tracePt t="125121" x="6469063" y="3751263"/>
          <p14:tracePt t="125138" x="6480175" y="3751263"/>
          <p14:tracePt t="125143" x="6491288" y="3751263"/>
          <p14:tracePt t="125154" x="6491288" y="3744913"/>
          <p14:tracePt t="125171" x="6500813" y="3740150"/>
          <p14:tracePt t="125188" x="6507163" y="3724275"/>
          <p14:tracePt t="125205" x="6507163" y="3706813"/>
          <p14:tracePt t="125221" x="6507163" y="3702050"/>
          <p14:tracePt t="125240" x="6507163" y="3679825"/>
          <p14:tracePt t="125256" x="6507163" y="3663950"/>
          <p14:tracePt t="125272" x="6507163" y="3659188"/>
          <p14:tracePt t="125289" x="6507163" y="3625850"/>
          <p14:tracePt t="125305" x="6484938" y="3598863"/>
          <p14:tracePt t="125322" x="6480175" y="3578225"/>
          <p14:tracePt t="125338" x="6457950" y="3556000"/>
          <p14:tracePt t="125354" x="6453188" y="3533775"/>
          <p14:tracePt t="125371" x="6426200" y="3506788"/>
          <p14:tracePt t="125388" x="6388100" y="3470275"/>
          <p14:tracePt t="125405" x="6376988" y="3452813"/>
          <p14:tracePt t="125421" x="6354763" y="3432175"/>
          <p14:tracePt t="125438" x="6334125" y="3421063"/>
          <p14:tracePt t="125454" x="6284913" y="3409950"/>
          <p14:tracePt t="125471" x="6246813" y="3398838"/>
          <p14:tracePt t="125489" x="6215063" y="3387725"/>
          <p14:tracePt t="125505" x="6165850" y="3378200"/>
          <p14:tracePt t="125522" x="6096000" y="3367088"/>
          <p14:tracePt t="125538" x="6064250" y="3360738"/>
          <p14:tracePt t="125554" x="6046788" y="3360738"/>
          <p14:tracePt t="125571" x="6015038" y="3360738"/>
          <p14:tracePt t="125588" x="6010275" y="3360738"/>
          <p14:tracePt t="125605" x="5983288" y="3360738"/>
          <p14:tracePt t="125621" x="5961063" y="3378200"/>
          <p14:tracePt t="125638" x="5934075" y="3394075"/>
          <p14:tracePt t="125643" x="5927725" y="3398838"/>
          <p14:tracePt t="125655" x="5918200" y="3432175"/>
          <p14:tracePt t="125671" x="5907088" y="3452813"/>
          <p14:tracePt t="125688" x="5907088" y="3475038"/>
          <p14:tracePt t="125705" x="5907088" y="3540125"/>
          <p14:tracePt t="125721" x="5907088" y="3594100"/>
          <p14:tracePt t="125739" x="5945188" y="3686175"/>
          <p14:tracePt t="125755" x="5976938" y="3751263"/>
          <p14:tracePt t="125771" x="5988050" y="3760788"/>
          <p14:tracePt t="125789" x="6037263" y="3814763"/>
          <p14:tracePt t="125804" x="6046788" y="3821113"/>
          <p14:tracePt t="125821" x="6064250" y="3841750"/>
          <p14:tracePt t="125838" x="6073775" y="3848100"/>
          <p14:tracePt t="125854" x="6096000" y="3859213"/>
          <p14:tracePt t="125871" x="6134100" y="3868738"/>
          <p14:tracePt t="125888" x="6165850" y="3879850"/>
          <p14:tracePt t="125904" x="6230938" y="3895725"/>
          <p14:tracePt t="125921" x="6257925" y="3902075"/>
          <p14:tracePt t="125938" x="6284913" y="3906838"/>
          <p14:tracePt t="125954" x="6300788" y="3906838"/>
          <p14:tracePt t="125971" x="6307138" y="3906838"/>
          <p14:tracePt t="125989" x="6311900" y="3906838"/>
          <p14:tracePt t="126006" x="6323013" y="3906838"/>
          <p14:tracePt t="126022" x="6334125" y="3906838"/>
          <p14:tracePt t="126039" x="6338888" y="3906838"/>
          <p14:tracePt t="126089" x="6350000" y="3906838"/>
          <p14:tracePt t="126104" x="6354763" y="3902075"/>
          <p14:tracePt t="126115" x="6365875" y="3886200"/>
          <p14:tracePt t="126135" x="6372225" y="3879850"/>
          <p14:tracePt t="126143" x="6388100" y="3868738"/>
          <p14:tracePt t="126166" x="6392863" y="3863975"/>
          <p14:tracePt t="126189" x="6399213" y="3859213"/>
          <p14:tracePt t="126195" x="6403975" y="3848100"/>
          <p14:tracePt t="126209" x="6408738" y="3841750"/>
          <p14:tracePt t="126221" x="6419850" y="3832225"/>
          <p14:tracePt t="126239" x="6426200" y="3821113"/>
          <p14:tracePt t="126255" x="6435725" y="3810000"/>
          <p14:tracePt t="126275" x="6435725" y="3798888"/>
          <p14:tracePt t="126288" x="6435725" y="3794125"/>
          <p14:tracePt t="126305" x="6442075" y="3778250"/>
          <p14:tracePt t="126321" x="6446838" y="3771900"/>
          <p14:tracePt t="126338" x="6453188" y="3756025"/>
          <p14:tracePt t="126355" x="6453188" y="3751263"/>
          <p14:tracePt t="126371" x="6453188" y="3744913"/>
          <p14:tracePt t="126388" x="6453188" y="3740150"/>
          <p14:tracePt t="126405" x="6453188" y="3733800"/>
          <p14:tracePt t="126421" x="6453188" y="3724275"/>
          <p14:tracePt t="126455" x="6453188" y="3702050"/>
          <p14:tracePt t="126471" x="6453188" y="3690938"/>
          <p14:tracePt t="126490" x="6453188" y="3675063"/>
          <p14:tracePt t="126506" x="6453188" y="3659188"/>
          <p14:tracePt t="126521" x="6453188" y="3648075"/>
          <p14:tracePt t="126538" x="6446838" y="3636963"/>
          <p14:tracePt t="126554" x="6435725" y="3598863"/>
          <p14:tracePt t="126571" x="6430963" y="3587750"/>
          <p14:tracePt t="126588" x="6426200" y="3571875"/>
          <p14:tracePt t="126605" x="6415088" y="3556000"/>
          <p14:tracePt t="126621" x="6392863" y="3524250"/>
          <p14:tracePt t="126638" x="6376988" y="3506788"/>
          <p14:tracePt t="126655" x="6365875" y="3502025"/>
          <p14:tracePt t="126671" x="6361113" y="3490913"/>
          <p14:tracePt t="126688" x="6338888" y="3475038"/>
          <p14:tracePt t="126705" x="6307138" y="3459163"/>
          <p14:tracePt t="126721" x="6253163" y="3443288"/>
          <p14:tracePt t="126739" x="6226175" y="3425825"/>
          <p14:tracePt t="126755" x="6172200" y="3409950"/>
          <p14:tracePt t="126772" x="6138863" y="3409950"/>
          <p14:tracePt t="126788" x="6122988" y="3405188"/>
          <p14:tracePt t="126805" x="6118225" y="3405188"/>
          <p14:tracePt t="126821" x="6111875" y="3405188"/>
          <p14:tracePt t="126838" x="6069013" y="3394075"/>
          <p14:tracePt t="126855" x="6046788" y="3394075"/>
          <p14:tracePt t="126871" x="6015038" y="3394075"/>
          <p14:tracePt t="126888" x="5961063" y="3394075"/>
          <p14:tracePt t="126904" x="5907088" y="3394075"/>
          <p14:tracePt t="126921" x="5864225" y="3398838"/>
          <p14:tracePt t="126938" x="5830888" y="3405188"/>
          <p14:tracePt t="126954" x="5772150" y="3448050"/>
          <p14:tracePt t="126971" x="5738813" y="3470275"/>
          <p14:tracePt t="126990" x="5707063" y="3502025"/>
          <p14:tracePt t="127005" x="5695950" y="3513138"/>
          <p14:tracePt t="127022" x="5680075" y="3533775"/>
          <p14:tracePt t="127039" x="5680075" y="3544888"/>
          <p14:tracePt t="127055" x="5680075" y="3551238"/>
          <p14:tracePt t="127072" x="5680075" y="3578225"/>
          <p14:tracePt t="127088" x="5680075" y="3587750"/>
          <p14:tracePt t="127104" x="5691188" y="3598863"/>
          <p14:tracePt t="127121" x="5695950" y="3609975"/>
          <p14:tracePt t="127138" x="5711825" y="3632200"/>
          <p14:tracePt t="127155" x="5745163" y="3663950"/>
          <p14:tracePt t="127171" x="5776913" y="3686175"/>
          <p14:tracePt t="127188" x="5842000" y="3744913"/>
          <p14:tracePt t="127205" x="5900738" y="3767138"/>
          <p14:tracePt t="127221" x="5949950" y="3778250"/>
          <p14:tracePt t="127239" x="6026150" y="3798888"/>
          <p14:tracePt t="127256" x="6091238" y="3814763"/>
          <p14:tracePt t="127271" x="6165850" y="3832225"/>
          <p14:tracePt t="127288" x="6188075" y="3832225"/>
          <p14:tracePt t="127305" x="6199188" y="3832225"/>
          <p14:tracePt t="127322" x="6226175" y="3832225"/>
          <p14:tracePt t="127338" x="6242050" y="3832225"/>
          <p14:tracePt t="127355" x="6257925" y="3832225"/>
          <p14:tracePt t="127371" x="6284913" y="3821113"/>
          <p14:tracePt t="127388" x="6311900" y="3798888"/>
          <p14:tracePt t="127405" x="6327775" y="3783013"/>
          <p14:tracePt t="127421" x="6350000" y="3767138"/>
          <p14:tracePt t="127438" x="6361113" y="3751263"/>
          <p14:tracePt t="127455" x="6381750" y="3729038"/>
          <p14:tracePt t="127471" x="6403975" y="3717925"/>
          <p14:tracePt t="127489" x="6430963" y="3690938"/>
          <p14:tracePt t="127505" x="6453188" y="3668713"/>
          <p14:tracePt t="127522" x="6457950" y="3659188"/>
          <p14:tracePt t="127538" x="6473825" y="3632200"/>
          <p14:tracePt t="127555" x="6500813" y="3598863"/>
          <p14:tracePt t="127572" x="6511925" y="3578225"/>
          <p14:tracePt t="127588" x="6518275" y="3556000"/>
          <p14:tracePt t="127605" x="6518275" y="3533775"/>
          <p14:tracePt t="127621" x="6523038" y="3506788"/>
          <p14:tracePt t="127638" x="6523038" y="3497263"/>
          <p14:tracePt t="127646" x="6523038" y="3479800"/>
          <p14:tracePt t="127654" x="6523038" y="3475038"/>
          <p14:tracePt t="127671" x="6523038" y="3452813"/>
          <p14:tracePt t="127688" x="6523038" y="3432175"/>
          <p14:tracePt t="127705" x="6523038" y="3409950"/>
          <p14:tracePt t="127721" x="6507163" y="3394075"/>
          <p14:tracePt t="127738" x="6484938" y="3382963"/>
          <p14:tracePt t="127755" x="6453188" y="3367088"/>
          <p14:tracePt t="127773" x="6419850" y="3355975"/>
          <p14:tracePt t="127788" x="6392863" y="3351213"/>
          <p14:tracePt t="127805" x="6381750" y="3351213"/>
          <p14:tracePt t="127822" x="6350000" y="3340100"/>
          <p14:tracePt t="127838" x="6327775" y="3340100"/>
          <p14:tracePt t="127854" x="6300788" y="3340100"/>
          <p14:tracePt t="127871" x="6284913" y="3340100"/>
          <p14:tracePt t="127888" x="6280150" y="3340100"/>
          <p14:tracePt t="127905" x="6264275" y="3340100"/>
          <p14:tracePt t="127921" x="6253163" y="3340100"/>
          <p14:tracePt t="127938" x="6242050" y="3344863"/>
          <p14:tracePt t="127954" x="6226175" y="3360738"/>
          <p14:tracePt t="127971" x="6219825" y="3371850"/>
          <p14:tracePt t="127990" x="6208713" y="3398838"/>
          <p14:tracePt t="128005" x="6203950" y="3409950"/>
          <p14:tracePt t="128021" x="6203950" y="3432175"/>
          <p14:tracePt t="128038" x="6203950" y="3443288"/>
          <p14:tracePt t="128055" x="6203950" y="3475038"/>
          <p14:tracePt t="128071" x="6203950" y="3506788"/>
          <p14:tracePt t="128088" x="6203950" y="3524250"/>
          <p14:tracePt t="128105" x="6203950" y="3567113"/>
          <p14:tracePt t="128121" x="6215063" y="3587750"/>
          <p14:tracePt t="128138" x="6230938" y="3609975"/>
          <p14:tracePt t="128155" x="6246813" y="3632200"/>
          <p14:tracePt t="128171" x="6264275" y="3668713"/>
          <p14:tracePt t="128188" x="6284913" y="3690938"/>
          <p14:tracePt t="128205" x="6323013" y="3713163"/>
          <p14:tracePt t="128221" x="6338888" y="3729038"/>
          <p14:tracePt t="128239" x="6361113" y="3744913"/>
          <p14:tracePt t="128255" x="6376988" y="3767138"/>
          <p14:tracePt t="128272" x="6392863" y="3771900"/>
          <p14:tracePt t="128289" x="6399213" y="3778250"/>
          <p14:tracePt t="128305" x="6408738" y="3778250"/>
          <p14:tracePt t="128346" x="6415088" y="3778250"/>
          <p14:tracePt t="128604" x="6419850" y="3778250"/>
          <p14:tracePt t="128615" x="6426200" y="3778250"/>
          <p14:tracePt t="128622" x="6430963" y="3778250"/>
          <p14:tracePt t="128672" x="6435725" y="3778250"/>
          <p14:tracePt t="128684" x="6442075" y="3778250"/>
          <p14:tracePt t="128694" x="6446838" y="3778250"/>
          <p14:tracePt t="128710" x="6453188" y="3767138"/>
          <p14:tracePt t="128722" x="6457950" y="3767138"/>
          <p14:tracePt t="128739" x="6462713" y="3756025"/>
          <p14:tracePt t="128755" x="6469063" y="3756025"/>
          <p14:tracePt t="128771" x="6480175" y="3751263"/>
          <p14:tracePt t="128788" x="6500813" y="3744913"/>
          <p14:tracePt t="128835" x="6500813" y="3740150"/>
          <p14:tracePt t="128867" x="6507163" y="3740150"/>
          <p14:tracePt t="128883" x="6511925" y="3733800"/>
          <p14:tracePt t="128894" x="6518275" y="3717925"/>
          <p14:tracePt t="128919" x="6523038" y="3717925"/>
          <p14:tracePt t="128951" x="6523038" y="3713163"/>
          <p14:tracePt t="128986" x="6523038" y="3706813"/>
          <p14:tracePt t="129001" x="6523038" y="3702050"/>
          <p14:tracePt t="129011" x="6523038" y="3697288"/>
          <p14:tracePt t="129025" x="6523038" y="3690938"/>
          <p14:tracePt t="129039" x="6523038" y="3679825"/>
          <p14:tracePt t="129055" x="6523038" y="3675063"/>
          <p14:tracePt t="129072" x="6518275" y="3659188"/>
          <p14:tracePt t="129088" x="6511925" y="3652838"/>
          <p14:tracePt t="129105" x="6496050" y="3632200"/>
          <p14:tracePt t="129121" x="6491288" y="3625850"/>
          <p14:tracePt t="129138" x="6484938" y="3625850"/>
          <p14:tracePt t="129155" x="6469063" y="3609975"/>
          <p14:tracePt t="129171" x="6457950" y="3598863"/>
          <p14:tracePt t="129188" x="6453188" y="3587750"/>
          <p14:tracePt t="129204" x="6435725" y="3571875"/>
          <p14:tracePt t="129221" x="6430963" y="3567113"/>
          <p14:tracePt t="129239" x="6408738" y="3544888"/>
          <p14:tracePt t="129255" x="6399213" y="3524250"/>
          <p14:tracePt t="129272" x="6381750" y="3506788"/>
          <p14:tracePt t="129288" x="6376988" y="3497263"/>
          <p14:tracePt t="129305" x="6354763" y="3479800"/>
          <p14:tracePt t="129321" x="6334125" y="3470275"/>
          <p14:tracePt t="129338" x="6311900" y="3463925"/>
          <p14:tracePt t="129355" x="6307138" y="3452813"/>
          <p14:tracePt t="129371" x="6284913" y="3448050"/>
          <p14:tracePt t="129388" x="6246813" y="3443288"/>
          <p14:tracePt t="129405" x="6230938" y="3443288"/>
          <p14:tracePt t="129421" x="6199188" y="3443288"/>
          <p14:tracePt t="129438" x="6172200" y="3443288"/>
          <p14:tracePt t="129454" x="6149975" y="3443288"/>
          <p14:tracePt t="129472" x="6138863" y="3443288"/>
          <p14:tracePt t="129490" x="6134100" y="3443288"/>
          <p14:tracePt t="129505" x="6127750" y="3452813"/>
          <p14:tracePt t="129521" x="6122988" y="3479800"/>
          <p14:tracePt t="129538" x="6122988" y="3517900"/>
          <p14:tracePt t="129555" x="6122988" y="3544888"/>
          <p14:tracePt t="129573" x="6127750" y="3571875"/>
          <p14:tracePt t="129588" x="6149975" y="3605213"/>
          <p14:tracePt t="129605" x="6165850" y="3614738"/>
          <p14:tracePt t="129621" x="6181725" y="3636963"/>
          <p14:tracePt t="129638" x="6208713" y="3663950"/>
          <p14:tracePt t="129655" x="6237288" y="3675063"/>
          <p14:tracePt t="129671" x="6246813" y="3679825"/>
          <p14:tracePt t="129688" x="6253163" y="3679825"/>
          <p14:tracePt t="129727" x="6257925" y="3679825"/>
          <p14:tracePt t="129889" x="6253163" y="3697288"/>
          <p14:tracePt t="129908" x="6237288" y="3697288"/>
          <p14:tracePt t="129913" x="6230938" y="3697288"/>
          <p14:tracePt t="129922" x="6226175" y="3697288"/>
          <p14:tracePt t="130018" x="6219825" y="3697288"/>
          <p14:tracePt t="130074" x="6215063" y="3702050"/>
          <p14:tracePt t="130444" x="6215063" y="3706813"/>
          <p14:tracePt t="130453" x="6215063" y="3713163"/>
          <p14:tracePt t="130463" x="6219825" y="3717925"/>
          <p14:tracePt t="130473" x="6230938" y="3724275"/>
          <p14:tracePt t="130489" x="6237288" y="3733800"/>
          <p14:tracePt t="130505" x="6246813" y="3740150"/>
          <p14:tracePt t="130522" x="6264275" y="3751263"/>
          <p14:tracePt t="130555" x="6273800" y="3756025"/>
          <p14:tracePt t="130588" x="6291263" y="3767138"/>
          <p14:tracePt t="130676" x="6300788" y="3767138"/>
          <p14:tracePt t="130771" x="6307138" y="3767138"/>
          <p14:tracePt t="130803" x="6318250" y="3767138"/>
          <p14:tracePt t="130810" x="6323013" y="3767138"/>
          <p14:tracePt t="130827" x="6327775" y="3767138"/>
          <p14:tracePt t="130838" x="6334125" y="3767138"/>
          <p14:tracePt t="130855" x="6350000" y="3767138"/>
          <p14:tracePt t="130871" x="6361113" y="3767138"/>
          <p14:tracePt t="130888" x="6365875" y="3767138"/>
          <p14:tracePt t="130905" x="6376988" y="3767138"/>
          <p14:tracePt t="130921" x="6388100" y="3767138"/>
          <p14:tracePt t="130938" x="6408738" y="3756025"/>
          <p14:tracePt t="130971" x="6419850" y="3751263"/>
          <p14:tracePt t="130990" x="6430963" y="3733800"/>
          <p14:tracePt t="131023" x="6435725" y="3729038"/>
          <p14:tracePt t="131038" x="6442075" y="3713163"/>
          <p14:tracePt t="131043" x="6446838" y="3706813"/>
          <p14:tracePt t="131060" x="6453188" y="3702050"/>
          <p14:tracePt t="131071" x="6453188" y="3690938"/>
          <p14:tracePt t="131088" x="6462713" y="3668713"/>
          <p14:tracePt t="131105" x="6462713" y="3659188"/>
          <p14:tracePt t="131121" x="6462713" y="3641725"/>
          <p14:tracePt t="131138" x="6462713" y="3625850"/>
          <p14:tracePt t="131155" x="6462713" y="3614738"/>
          <p14:tracePt t="131188" x="6462713" y="3605213"/>
          <p14:tracePt t="131229" x="6462713" y="3598863"/>
          <p14:tracePt t="131237" x="6457950" y="3594100"/>
          <p14:tracePt t="131248" x="6453188" y="3587750"/>
          <p14:tracePt t="131274" x="6446838" y="3582988"/>
          <p14:tracePt t="131354" x="6442075" y="3578225"/>
          <p14:tracePt t="131389" x="6435725" y="3571875"/>
          <p14:tracePt t="131403" x="6430963" y="3560763"/>
          <p14:tracePt t="131413" x="6426200" y="3556000"/>
          <p14:tracePt t="131433" x="6419850" y="3551238"/>
          <p14:tracePt t="131470" x="6419850" y="3544888"/>
          <p14:tracePt t="131479" x="6415088" y="3540125"/>
          <p14:tracePt t="131496" x="6403975" y="3529013"/>
          <p14:tracePt t="131521" x="6399213" y="3517900"/>
          <p14:tracePt t="131538" x="6381750" y="3506788"/>
          <p14:tracePt t="131559" x="6365875" y="3502025"/>
          <p14:tracePt t="131575" x="6354763" y="3497263"/>
          <p14:tracePt t="131588" x="6345238" y="3490913"/>
          <p14:tracePt t="131605" x="6334125" y="3490913"/>
          <p14:tracePt t="131622" x="6311900" y="3475038"/>
          <p14:tracePt t="131638" x="6291263" y="3475038"/>
          <p14:tracePt t="131642" x="6284913" y="3463925"/>
          <p14:tracePt t="131654" x="6269038" y="3463925"/>
          <p14:tracePt t="131671" x="6257925" y="3463925"/>
          <p14:tracePt t="131688" x="6237288" y="3463925"/>
          <p14:tracePt t="131705" x="6208713" y="3459163"/>
          <p14:tracePt t="131722" x="6192838" y="3459163"/>
          <p14:tracePt t="131740" x="6176963" y="3459163"/>
          <p14:tracePt t="131772" x="6165850" y="3459163"/>
          <p14:tracePt t="131788" x="6161088" y="3459163"/>
          <p14:tracePt t="131805" x="6149975" y="3459163"/>
          <p14:tracePt t="131821" x="6138863" y="3459163"/>
          <p14:tracePt t="131838" x="6134100" y="3463925"/>
          <p14:tracePt t="131855" x="6127750" y="3475038"/>
          <p14:tracePt t="131871" x="6122988" y="3479800"/>
          <p14:tracePt t="131888" x="6122988" y="3486150"/>
          <p14:tracePt t="131921" x="6122988" y="3490913"/>
          <p14:tracePt t="131938" x="6118225" y="3506788"/>
          <p14:tracePt t="131955" x="6118225" y="3513138"/>
          <p14:tracePt t="131971" x="6118225" y="3524250"/>
          <p14:tracePt t="131989" x="6118225" y="3529013"/>
          <p14:tracePt t="132005" x="6118225" y="3551238"/>
          <p14:tracePt t="132023" x="6118225" y="3567113"/>
          <p14:tracePt t="132039" x="6118225" y="3578225"/>
          <p14:tracePt t="132055" x="6118225" y="3594100"/>
          <p14:tracePt t="132073" x="6122988" y="3609975"/>
          <p14:tracePt t="132088" x="6134100" y="3614738"/>
          <p14:tracePt t="132105" x="6145213" y="3636963"/>
          <p14:tracePt t="132122" x="6154738" y="3652838"/>
          <p14:tracePt t="132138" x="6161088" y="3659188"/>
          <p14:tracePt t="132143" x="6165850" y="3659188"/>
          <p14:tracePt t="132155" x="6172200" y="3668713"/>
          <p14:tracePt t="132171" x="6172200" y="3679825"/>
          <p14:tracePt t="132188" x="6176963" y="3690938"/>
          <p14:tracePt t="132205" x="6181725" y="3706813"/>
          <p14:tracePt t="132221" x="6188075" y="3724275"/>
          <p14:tracePt t="132240" x="6192838" y="3740150"/>
          <p14:tracePt t="132255" x="6199188" y="3744913"/>
          <p14:tracePt t="132272" x="6203950" y="3771900"/>
          <p14:tracePt t="132288" x="6208713" y="3787775"/>
          <p14:tracePt t="132305" x="6226175" y="3805238"/>
          <p14:tracePt t="132322" x="6226175" y="3821113"/>
          <p14:tracePt t="132338" x="6237288" y="3836988"/>
          <p14:tracePt t="132355" x="6246813" y="3875088"/>
          <p14:tracePt t="132371" x="6253163" y="3879850"/>
          <p14:tracePt t="132388" x="6264275" y="3895725"/>
          <p14:tracePt t="132405" x="6269038" y="3906838"/>
          <p14:tracePt t="132421" x="6280150" y="3917950"/>
          <p14:tracePt t="132438" x="6284913" y="3929063"/>
          <p14:tracePt t="132455" x="6291263" y="3933825"/>
          <p14:tracePt t="132471" x="6307138" y="3940175"/>
          <p14:tracePt t="132490" x="6318250" y="3944938"/>
          <p14:tracePt t="132505" x="6338888" y="3956050"/>
          <p14:tracePt t="132522" x="6361113" y="3967163"/>
          <p14:tracePt t="132538" x="6365875" y="3971925"/>
          <p14:tracePt t="132555" x="6381750" y="3983038"/>
          <p14:tracePt t="132572" x="6399213" y="3983038"/>
          <p14:tracePt t="132588" x="6415088" y="3987800"/>
          <p14:tracePt t="132605" x="6419850" y="3998913"/>
          <p14:tracePt t="132621" x="6430963" y="3998913"/>
          <p14:tracePt t="132638" x="6446838" y="4005263"/>
          <p14:tracePt t="132655" x="6457950" y="4010025"/>
          <p14:tracePt t="132671" x="6473825" y="4014788"/>
          <p14:tracePt t="132688" x="6491288" y="4014788"/>
          <p14:tracePt t="132705" x="6500813" y="4025900"/>
          <p14:tracePt t="132739" x="6511925" y="4025900"/>
          <p14:tracePt t="132758" x="6518275" y="4025900"/>
          <p14:tracePt t="132772" x="6523038" y="4025900"/>
          <p14:tracePt t="132788" x="6527800" y="4025900"/>
          <p14:tracePt t="132805" x="6538913" y="4032250"/>
          <p14:tracePt t="132821" x="6545263" y="4032250"/>
          <p14:tracePt t="132838" x="6554788" y="4041775"/>
          <p14:tracePt t="133155" x="6565900" y="4041775"/>
          <p14:tracePt t="133251" x="6572250" y="4041775"/>
          <p14:tracePt t="133392" x="6577013" y="4041775"/>
          <p14:tracePt t="134073" x="6581775" y="4037013"/>
          <p14:tracePt t="134614" x="6581775" y="4025900"/>
          <p14:tracePt t="134699" x="6581775" y="4021138"/>
          <p14:tracePt t="134725" x="6581775" y="4014788"/>
          <p14:tracePt t="134744" x="6581775" y="4005263"/>
          <p14:tracePt t="134755" x="6581775" y="3998913"/>
          <p14:tracePt t="134779" x="6581775" y="3994150"/>
          <p14:tracePt t="134787" x="6577013" y="3987800"/>
          <p14:tracePt t="134805" x="6572250" y="3987800"/>
          <p14:tracePt t="134838" x="6561138" y="3983038"/>
          <p14:tracePt t="134856" x="6554788" y="3978275"/>
          <p14:tracePt t="134871" x="6550025" y="3960813"/>
          <p14:tracePt t="134888" x="6550025" y="3944938"/>
          <p14:tracePt t="134905" x="6550025" y="3940175"/>
          <p14:tracePt t="134921" x="6545263" y="3940175"/>
          <p14:tracePt t="135023" x="6534150" y="3929063"/>
          <p14:tracePt t="135048" x="6527800" y="3917950"/>
          <p14:tracePt t="135063" x="6523038" y="3913188"/>
          <p14:tracePt t="135084" x="6518275" y="3906838"/>
          <p14:tracePt t="135089" x="6511925" y="3906838"/>
          <p14:tracePt t="135105" x="6507163" y="3906838"/>
          <p14:tracePt t="135121" x="6491288" y="3902075"/>
          <p14:tracePt t="135138" x="6473825" y="3902075"/>
          <p14:tracePt t="135155" x="6469063" y="3895725"/>
          <p14:tracePt t="135172" x="6457950" y="3890963"/>
          <p14:tracePt t="135188" x="6453188" y="3890963"/>
          <p14:tracePt t="135581" x="6446838" y="3886200"/>
          <p14:tracePt t="135623" x="6446838" y="3868738"/>
          <p14:tracePt t="135653" x="6446838" y="3863975"/>
          <p14:tracePt t="135664" x="6446838" y="3859213"/>
          <p14:tracePt t="135683" x="6446838" y="3848100"/>
          <p14:tracePt t="135713" x="6446838" y="3836988"/>
          <p14:tracePt t="135738" x="6446838" y="3825875"/>
          <p14:tracePt t="135771" x="6442075" y="3821113"/>
          <p14:tracePt t="136274" x="6435725" y="3814763"/>
          <p14:tracePt t="136349" x="6430963" y="3814763"/>
          <p14:tracePt t="136478" x="6426200" y="3814763"/>
          <p14:tracePt t="136670" x="6419850" y="3814763"/>
          <p14:tracePt t="136677" x="6415088" y="3814763"/>
          <p14:tracePt t="136688" x="6392863" y="3814763"/>
          <p14:tracePt t="136705" x="6381750" y="3814763"/>
          <p14:tracePt t="136722" x="6372225" y="3814763"/>
          <p14:tracePt t="136739" x="6350000" y="3825875"/>
          <p14:tracePt t="136755" x="6327775" y="3825875"/>
          <p14:tracePt t="136788" x="6291263" y="3836988"/>
          <p14:tracePt t="136821" x="6230938" y="3848100"/>
          <p14:tracePt t="136855" x="6181725" y="3848100"/>
          <p14:tracePt t="136872" x="6172200" y="3848100"/>
          <p14:tracePt t="136888" x="6154738" y="3848100"/>
          <p14:tracePt t="136905" x="6134100" y="3859213"/>
          <p14:tracePt t="136921" x="6118225" y="3859213"/>
          <p14:tracePt t="136938" x="6100763" y="3859213"/>
          <p14:tracePt t="136955" x="6096000" y="3868738"/>
          <p14:tracePt t="136972" x="6080125" y="3868738"/>
          <p14:tracePt t="136988" x="6073775" y="3868738"/>
          <p14:tracePt t="137005" x="6046788" y="3875088"/>
          <p14:tracePt t="137022" x="6037263" y="3879850"/>
          <p14:tracePt t="137039" x="6026150" y="3886200"/>
          <p14:tracePt t="137055" x="6015038" y="3886200"/>
          <p14:tracePt t="137088" x="6003925" y="3895725"/>
          <p14:tracePt t="137138" x="5999163" y="3902075"/>
          <p14:tracePt t="137152" x="5992813" y="3902075"/>
          <p14:tracePt t="137171" x="5988050" y="3906838"/>
          <p14:tracePt t="137277" x="5983288" y="3917950"/>
          <p14:tracePt t="137287" x="5976938" y="3917950"/>
          <p14:tracePt t="137297" x="5972175" y="3917950"/>
          <p14:tracePt t="137307" x="5954713" y="3917950"/>
          <p14:tracePt t="137322" x="5927725" y="3922713"/>
          <p14:tracePt t="137338" x="5900738" y="3929063"/>
          <p14:tracePt t="137355" x="5846763" y="3929063"/>
          <p14:tracePt t="137372" x="5830888" y="3929063"/>
          <p14:tracePt t="137388" x="5819775" y="3929063"/>
          <p14:tracePt t="137454" x="5815013" y="3929063"/>
          <p14:tracePt t="137481" x="5803900" y="3929063"/>
          <p14:tracePt t="137493" x="5799138" y="3929063"/>
          <p14:tracePt t="137509" x="5792788" y="3929063"/>
          <p14:tracePt t="137522" x="5788025" y="3929063"/>
          <p14:tracePt t="137540" x="5783263" y="3929063"/>
          <p14:tracePt t="137555" x="5776913" y="3929063"/>
          <p14:tracePt t="137638" x="5776913" y="3940175"/>
          <p14:tracePt t="137646" x="5783263" y="3940175"/>
          <p14:tracePt t="137656" x="5826125" y="3944938"/>
          <p14:tracePt t="137672" x="5864225" y="3956050"/>
          <p14:tracePt t="137688" x="5988050" y="3994150"/>
          <p14:tracePt t="137705" x="6118225" y="4021138"/>
          <p14:tracePt t="137721" x="6334125" y="4059238"/>
          <p14:tracePt t="137741" x="6491288" y="4086225"/>
          <p14:tracePt t="137755" x="6534150" y="4090988"/>
          <p14:tracePt t="137774" x="6684963" y="4102100"/>
          <p14:tracePt t="137789" x="6716713" y="4102100"/>
          <p14:tracePt t="137805" x="6772275" y="4102100"/>
          <p14:tracePt t="137822" x="6819900" y="4102100"/>
          <p14:tracePt t="137838" x="6896100" y="4102100"/>
          <p14:tracePt t="137855" x="6961188" y="4102100"/>
          <p14:tracePt t="137871" x="6992938" y="4102100"/>
          <p14:tracePt t="137888" x="7100888" y="4102100"/>
          <p14:tracePt t="137905" x="7224713" y="4102100"/>
          <p14:tracePt t="137921" x="7431088" y="4102100"/>
          <p14:tracePt t="137938" x="7561263" y="4102100"/>
          <p14:tracePt t="137955" x="7678738" y="4102100"/>
          <p14:tracePt t="137972" x="7831138" y="4102100"/>
          <p14:tracePt t="137989" x="7977188" y="4102100"/>
          <p14:tracePt t="138005" x="8166100" y="4102100"/>
          <p14:tracePt t="138022" x="8274050" y="4095750"/>
          <p14:tracePt t="138038" x="8305800" y="4090988"/>
          <p14:tracePt t="138055" x="8397875" y="4064000"/>
          <p14:tracePt t="138072" x="8494713" y="4014788"/>
          <p14:tracePt t="138088" x="8523288" y="3987800"/>
          <p14:tracePt t="138105" x="8543925" y="3960813"/>
          <p14:tracePt t="138121" x="8566150" y="3913188"/>
          <p14:tracePt t="138138" x="8570913" y="3886200"/>
          <p14:tracePt t="138143" x="8593138" y="3875088"/>
          <p14:tracePt t="138155" x="8593138" y="3868738"/>
          <p14:tracePt t="138171" x="8597900" y="3832225"/>
          <p14:tracePt t="138189" x="8604250" y="3787775"/>
          <p14:tracePt t="138205" x="8604250" y="3756025"/>
          <p14:tracePt t="138222" x="8604250" y="3733800"/>
          <p14:tracePt t="138239" x="8604250" y="3717925"/>
          <p14:tracePt t="138255" x="8604250" y="3713163"/>
          <p14:tracePt t="138272" x="8586788" y="3697288"/>
          <p14:tracePt t="138288" x="8539163" y="3679825"/>
          <p14:tracePt t="138305" x="8451850" y="3668713"/>
          <p14:tracePt t="138322" x="8397875" y="3652838"/>
          <p14:tracePt t="138338" x="8143875" y="3625850"/>
          <p14:tracePt t="138355" x="8035925" y="3625850"/>
          <p14:tracePt t="138371" x="7851775" y="3625850"/>
          <p14:tracePt t="138388" x="7689850" y="3625850"/>
          <p14:tracePt t="138405" x="7458075" y="3625850"/>
          <p14:tracePt t="138422" x="7312025" y="3625850"/>
          <p14:tracePt t="138438" x="7224713" y="3625850"/>
          <p14:tracePt t="138455" x="7069138" y="3648075"/>
          <p14:tracePt t="138472" x="6927850" y="3663950"/>
          <p14:tracePt t="138488" x="6765925" y="3690938"/>
          <p14:tracePt t="138505" x="6657975" y="3729038"/>
          <p14:tracePt t="138522" x="6608763" y="3733800"/>
          <p14:tracePt t="138539" x="6518275" y="3751263"/>
          <p14:tracePt t="138555" x="6442075" y="3778250"/>
          <p14:tracePt t="138571" x="6430963" y="3778250"/>
          <p14:tracePt t="138588" x="6408738" y="3787775"/>
          <p14:tracePt t="138622" x="6403975" y="3787775"/>
          <p14:tracePt t="138747" x="6399213" y="3783013"/>
          <p14:tracePt t="138758" x="6415088" y="3771900"/>
          <p14:tracePt t="138770" x="6426200" y="3767138"/>
          <p14:tracePt t="138775" x="6430963" y="3767138"/>
          <p14:tracePt t="138788" x="6435725" y="3767138"/>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719</Words>
  <Application>Microsoft Office PowerPoint</Application>
  <PresentationFormat>Widescreen</PresentationFormat>
  <Paragraphs>69</Paragraphs>
  <Slides>11</Slides>
  <Notes>4</Notes>
  <HiddenSlides>0</HiddenSlides>
  <MMClips>11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AdvOT02ce3bbb.I</vt:lpstr>
      <vt:lpstr>AdvOT2e364b11</vt:lpstr>
      <vt:lpstr>AdvOT46dcae81</vt:lpstr>
      <vt:lpstr>AdvOT65f8a23b.I</vt:lpstr>
      <vt:lpstr>AdvOT8608a8d1+22</vt:lpstr>
      <vt:lpstr>Arial</vt:lpstr>
      <vt:lpstr>Calibri</vt:lpstr>
      <vt:lpstr>Calibri Light</vt:lpstr>
      <vt:lpstr>Cambria Math</vt:lpstr>
      <vt:lpstr>Courier New</vt:lpstr>
      <vt:lpstr>Office Theme</vt:lpstr>
      <vt:lpstr>NSB prevention strategies</vt:lpstr>
      <vt:lpstr>Biorecognition element engineering</vt:lpstr>
      <vt:lpstr>Blocking</vt:lpstr>
      <vt:lpstr>Surface Engineering</vt:lpstr>
      <vt:lpstr>Sample treatment</vt:lpstr>
      <vt:lpstr>Reducing the effect of NSB on the signal</vt:lpstr>
      <vt:lpstr>Why is reducing NSB important?</vt:lpstr>
      <vt:lpstr>Discrimination by time-differences in off-rates</vt:lpstr>
      <vt:lpstr>Discrimination by force</vt:lpstr>
      <vt:lpstr>Discrimination by space</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Leyla Soleymani</dc:creator>
  <cp:lastModifiedBy>Leyla Soleymani</cp:lastModifiedBy>
  <cp:revision>51</cp:revision>
  <dcterms:created xsi:type="dcterms:W3CDTF">2021-10-22T17:19:25Z</dcterms:created>
  <dcterms:modified xsi:type="dcterms:W3CDTF">2021-10-24T19:31:55Z</dcterms:modified>
</cp:coreProperties>
</file>